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1"/>
  </p:notesMasterIdLst>
  <p:handoutMasterIdLst>
    <p:handoutMasterId r:id="rId12"/>
  </p:handoutMasterIdLst>
  <p:sldIdLst>
    <p:sldId id="278" r:id="rId5"/>
    <p:sldId id="279" r:id="rId6"/>
    <p:sldId id="281" r:id="rId7"/>
    <p:sldId id="280" r:id="rId8"/>
    <p:sldId id="283" r:id="rId9"/>
    <p:sldId id="282" r:id="rId10"/>
  </p:sldIdLst>
  <p:sldSz cx="9144000" cy="5143500" type="screen16x9"/>
  <p:notesSz cx="6858000" cy="9144000"/>
  <p:custDataLst>
    <p:tags r:id="rId13"/>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A77"/>
    <a:srgbClr val="2F3A69"/>
    <a:srgbClr val="E0DAF1"/>
    <a:srgbClr val="EDF4F8"/>
    <a:srgbClr val="FFFFFF"/>
    <a:srgbClr val="002244"/>
    <a:srgbClr val="0059B3"/>
    <a:srgbClr val="CD202C"/>
    <a:srgbClr val="EDB72B"/>
    <a:srgbClr val="44A9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D939E-3C5A-465C-B94A-C51F855F69EA}" v="362" dt="2020-11-03T20:25:53.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9" autoAdjust="0"/>
    <p:restoredTop sz="94249" autoAdjust="0"/>
  </p:normalViewPr>
  <p:slideViewPr>
    <p:cSldViewPr snapToGrid="0">
      <p:cViewPr varScale="1">
        <p:scale>
          <a:sx n="86" d="100"/>
          <a:sy n="86" d="100"/>
        </p:scale>
        <p:origin x="888" y="52"/>
      </p:cViewPr>
      <p:guideLst/>
    </p:cSldViewPr>
  </p:slideViewPr>
  <p:outlineViewPr>
    <p:cViewPr>
      <p:scale>
        <a:sx n="33" d="100"/>
        <a:sy n="33" d="100"/>
      </p:scale>
      <p:origin x="0" y="-117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8" d="100"/>
          <a:sy n="78" d="100"/>
        </p:scale>
        <p:origin x="226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derman, Nathan" userId="0e0ce036-ee4b-4221-8d42-a600246d0109" providerId="ADAL" clId="{281D939E-3C5A-465C-B94A-C51F855F69EA}"/>
    <pc:docChg chg="undo redo custSel addSld delSld modSld sldOrd modMainMaster">
      <pc:chgData name="Polderman, Nathan" userId="0e0ce036-ee4b-4221-8d42-a600246d0109" providerId="ADAL" clId="{281D939E-3C5A-465C-B94A-C51F855F69EA}" dt="2020-11-03T20:29:49.834" v="4316" actId="242"/>
      <pc:docMkLst>
        <pc:docMk/>
      </pc:docMkLst>
      <pc:sldChg chg="del">
        <pc:chgData name="Polderman, Nathan" userId="0e0ce036-ee4b-4221-8d42-a600246d0109" providerId="ADAL" clId="{281D939E-3C5A-465C-B94A-C51F855F69EA}" dt="2020-10-30T12:52:02.680" v="135" actId="2696"/>
        <pc:sldMkLst>
          <pc:docMk/>
          <pc:sldMk cId="394682442" sldId="257"/>
        </pc:sldMkLst>
      </pc:sldChg>
      <pc:sldChg chg="del">
        <pc:chgData name="Polderman, Nathan" userId="0e0ce036-ee4b-4221-8d42-a600246d0109" providerId="ADAL" clId="{281D939E-3C5A-465C-B94A-C51F855F69EA}" dt="2020-10-30T12:52:11.852" v="137" actId="2696"/>
        <pc:sldMkLst>
          <pc:docMk/>
          <pc:sldMk cId="292559037" sldId="258"/>
        </pc:sldMkLst>
      </pc:sldChg>
      <pc:sldChg chg="delSp del">
        <pc:chgData name="Polderman, Nathan" userId="0e0ce036-ee4b-4221-8d42-a600246d0109" providerId="ADAL" clId="{281D939E-3C5A-465C-B94A-C51F855F69EA}" dt="2020-10-30T15:58:18.386" v="1422" actId="2696"/>
        <pc:sldMkLst>
          <pc:docMk/>
          <pc:sldMk cId="194772538" sldId="259"/>
        </pc:sldMkLst>
        <pc:spChg chg="del">
          <ac:chgData name="Polderman, Nathan" userId="0e0ce036-ee4b-4221-8d42-a600246d0109" providerId="ADAL" clId="{281D939E-3C5A-465C-B94A-C51F855F69EA}" dt="2020-10-30T12:56:03.902" v="225" actId="478"/>
          <ac:spMkLst>
            <pc:docMk/>
            <pc:sldMk cId="194772538" sldId="259"/>
            <ac:spMk id="4" creationId="{A0B97C00-52B7-43FC-B6F0-40CE12BCFFAD}"/>
          </ac:spMkLst>
        </pc:spChg>
      </pc:sldChg>
      <pc:sldChg chg="del">
        <pc:chgData name="Polderman, Nathan" userId="0e0ce036-ee4b-4221-8d42-a600246d0109" providerId="ADAL" clId="{281D939E-3C5A-465C-B94A-C51F855F69EA}" dt="2020-10-30T12:51:16.313" v="103" actId="2696"/>
        <pc:sldMkLst>
          <pc:docMk/>
          <pc:sldMk cId="2244509799" sldId="260"/>
        </pc:sldMkLst>
      </pc:sldChg>
      <pc:sldChg chg="del">
        <pc:chgData name="Polderman, Nathan" userId="0e0ce036-ee4b-4221-8d42-a600246d0109" providerId="ADAL" clId="{281D939E-3C5A-465C-B94A-C51F855F69EA}" dt="2020-10-30T12:51:19.036" v="111" actId="2696"/>
        <pc:sldMkLst>
          <pc:docMk/>
          <pc:sldMk cId="3815694699" sldId="261"/>
        </pc:sldMkLst>
      </pc:sldChg>
      <pc:sldChg chg="del">
        <pc:chgData name="Polderman, Nathan" userId="0e0ce036-ee4b-4221-8d42-a600246d0109" providerId="ADAL" clId="{281D939E-3C5A-465C-B94A-C51F855F69EA}" dt="2020-10-30T12:51:14.109" v="99" actId="2696"/>
        <pc:sldMkLst>
          <pc:docMk/>
          <pc:sldMk cId="3062192366" sldId="262"/>
        </pc:sldMkLst>
      </pc:sldChg>
      <pc:sldChg chg="del">
        <pc:chgData name="Polderman, Nathan" userId="0e0ce036-ee4b-4221-8d42-a600246d0109" providerId="ADAL" clId="{281D939E-3C5A-465C-B94A-C51F855F69EA}" dt="2020-10-30T12:51:22.090" v="119" actId="2696"/>
        <pc:sldMkLst>
          <pc:docMk/>
          <pc:sldMk cId="1884828497" sldId="263"/>
        </pc:sldMkLst>
      </pc:sldChg>
      <pc:sldChg chg="del">
        <pc:chgData name="Polderman, Nathan" userId="0e0ce036-ee4b-4221-8d42-a600246d0109" providerId="ADAL" clId="{281D939E-3C5A-465C-B94A-C51F855F69EA}" dt="2020-10-30T12:51:28.700" v="120" actId="2696"/>
        <pc:sldMkLst>
          <pc:docMk/>
          <pc:sldMk cId="3172003282" sldId="264"/>
        </pc:sldMkLst>
      </pc:sldChg>
      <pc:sldChg chg="delSp del">
        <pc:chgData name="Polderman, Nathan" userId="0e0ce036-ee4b-4221-8d42-a600246d0109" providerId="ADAL" clId="{281D939E-3C5A-465C-B94A-C51F855F69EA}" dt="2020-10-30T15:58:19.641" v="1424" actId="2696"/>
        <pc:sldMkLst>
          <pc:docMk/>
          <pc:sldMk cId="2834285680" sldId="266"/>
        </pc:sldMkLst>
        <pc:spChg chg="del">
          <ac:chgData name="Polderman, Nathan" userId="0e0ce036-ee4b-4221-8d42-a600246d0109" providerId="ADAL" clId="{281D939E-3C5A-465C-B94A-C51F855F69EA}" dt="2020-10-30T12:57:45.441" v="342" actId="478"/>
          <ac:spMkLst>
            <pc:docMk/>
            <pc:sldMk cId="2834285680" sldId="266"/>
            <ac:spMk id="6" creationId="{E6B75014-2805-4C6E-A8E6-F79286C4F447}"/>
          </ac:spMkLst>
        </pc:spChg>
      </pc:sldChg>
      <pc:sldChg chg="del">
        <pc:chgData name="Polderman, Nathan" userId="0e0ce036-ee4b-4221-8d42-a600246d0109" providerId="ADAL" clId="{281D939E-3C5A-465C-B94A-C51F855F69EA}" dt="2020-10-30T12:51:44.603" v="127" actId="2696"/>
        <pc:sldMkLst>
          <pc:docMk/>
          <pc:sldMk cId="1914103031" sldId="268"/>
        </pc:sldMkLst>
      </pc:sldChg>
      <pc:sldChg chg="del">
        <pc:chgData name="Polderman, Nathan" userId="0e0ce036-ee4b-4221-8d42-a600246d0109" providerId="ADAL" clId="{281D939E-3C5A-465C-B94A-C51F855F69EA}" dt="2020-10-30T12:51:55.364" v="133" actId="2696"/>
        <pc:sldMkLst>
          <pc:docMk/>
          <pc:sldMk cId="1323585929" sldId="269"/>
        </pc:sldMkLst>
      </pc:sldChg>
      <pc:sldChg chg="del">
        <pc:chgData name="Polderman, Nathan" userId="0e0ce036-ee4b-4221-8d42-a600246d0109" providerId="ADAL" clId="{281D939E-3C5A-465C-B94A-C51F855F69EA}" dt="2020-10-30T12:51:46.430" v="129" actId="2696"/>
        <pc:sldMkLst>
          <pc:docMk/>
          <pc:sldMk cId="2351228853" sldId="270"/>
        </pc:sldMkLst>
      </pc:sldChg>
      <pc:sldChg chg="del">
        <pc:chgData name="Polderman, Nathan" userId="0e0ce036-ee4b-4221-8d42-a600246d0109" providerId="ADAL" clId="{281D939E-3C5A-465C-B94A-C51F855F69EA}" dt="2020-10-30T12:51:47.100" v="130" actId="2696"/>
        <pc:sldMkLst>
          <pc:docMk/>
          <pc:sldMk cId="3229542454" sldId="271"/>
        </pc:sldMkLst>
      </pc:sldChg>
      <pc:sldChg chg="del">
        <pc:chgData name="Polderman, Nathan" userId="0e0ce036-ee4b-4221-8d42-a600246d0109" providerId="ADAL" clId="{281D939E-3C5A-465C-B94A-C51F855F69EA}" dt="2020-10-30T12:51:45.357" v="128" actId="2696"/>
        <pc:sldMkLst>
          <pc:docMk/>
          <pc:sldMk cId="292490767" sldId="272"/>
        </pc:sldMkLst>
      </pc:sldChg>
      <pc:sldChg chg="delSp del">
        <pc:chgData name="Polderman, Nathan" userId="0e0ce036-ee4b-4221-8d42-a600246d0109" providerId="ADAL" clId="{281D939E-3C5A-465C-B94A-C51F855F69EA}" dt="2020-10-30T15:58:19.071" v="1423" actId="2696"/>
        <pc:sldMkLst>
          <pc:docMk/>
          <pc:sldMk cId="833043155" sldId="274"/>
        </pc:sldMkLst>
        <pc:spChg chg="del">
          <ac:chgData name="Polderman, Nathan" userId="0e0ce036-ee4b-4221-8d42-a600246d0109" providerId="ADAL" clId="{281D939E-3C5A-465C-B94A-C51F855F69EA}" dt="2020-10-30T12:57:49.986" v="343" actId="478"/>
          <ac:spMkLst>
            <pc:docMk/>
            <pc:sldMk cId="833043155" sldId="274"/>
            <ac:spMk id="3" creationId="{BEA83E49-3102-4DD9-BD7A-75E978F5E36E}"/>
          </ac:spMkLst>
        </pc:spChg>
      </pc:sldChg>
      <pc:sldChg chg="delSp modSp del">
        <pc:chgData name="Polderman, Nathan" userId="0e0ce036-ee4b-4221-8d42-a600246d0109" providerId="ADAL" clId="{281D939E-3C5A-465C-B94A-C51F855F69EA}" dt="2020-10-30T15:58:20.073" v="1425" actId="2696"/>
        <pc:sldMkLst>
          <pc:docMk/>
          <pc:sldMk cId="2855263420" sldId="275"/>
        </pc:sldMkLst>
        <pc:spChg chg="del">
          <ac:chgData name="Polderman, Nathan" userId="0e0ce036-ee4b-4221-8d42-a600246d0109" providerId="ADAL" clId="{281D939E-3C5A-465C-B94A-C51F855F69EA}" dt="2020-10-30T12:58:03.345" v="344" actId="478"/>
          <ac:spMkLst>
            <pc:docMk/>
            <pc:sldMk cId="2855263420" sldId="275"/>
            <ac:spMk id="2" creationId="{335DEDF4-6758-420E-BEA7-3FAF06C1A7B1}"/>
          </ac:spMkLst>
        </pc:spChg>
        <pc:graphicFrameChg chg="modGraphic">
          <ac:chgData name="Polderman, Nathan" userId="0e0ce036-ee4b-4221-8d42-a600246d0109" providerId="ADAL" clId="{281D939E-3C5A-465C-B94A-C51F855F69EA}" dt="2020-10-30T12:58:22.765" v="348" actId="6549"/>
          <ac:graphicFrameMkLst>
            <pc:docMk/>
            <pc:sldMk cId="2855263420" sldId="275"/>
            <ac:graphicFrameMk id="8" creationId="{432C6429-0D34-48B5-8AA7-F2C8D546B968}"/>
          </ac:graphicFrameMkLst>
        </pc:graphicFrameChg>
      </pc:sldChg>
      <pc:sldChg chg="del">
        <pc:chgData name="Polderman, Nathan" userId="0e0ce036-ee4b-4221-8d42-a600246d0109" providerId="ADAL" clId="{281D939E-3C5A-465C-B94A-C51F855F69EA}" dt="2020-10-30T12:51:52.667" v="132" actId="2696"/>
        <pc:sldMkLst>
          <pc:docMk/>
          <pc:sldMk cId="2731426618" sldId="276"/>
        </pc:sldMkLst>
      </pc:sldChg>
      <pc:sldChg chg="del">
        <pc:chgData name="Polderman, Nathan" userId="0e0ce036-ee4b-4221-8d42-a600246d0109" providerId="ADAL" clId="{281D939E-3C5A-465C-B94A-C51F855F69EA}" dt="2020-10-27T20:35:50.431" v="2" actId="2696"/>
        <pc:sldMkLst>
          <pc:docMk/>
          <pc:sldMk cId="997580774" sldId="277"/>
        </pc:sldMkLst>
      </pc:sldChg>
      <pc:sldChg chg="addSp delSp modSp">
        <pc:chgData name="Polderman, Nathan" userId="0e0ce036-ee4b-4221-8d42-a600246d0109" providerId="ADAL" clId="{281D939E-3C5A-465C-B94A-C51F855F69EA}" dt="2020-11-03T20:25:53.190" v="4204"/>
        <pc:sldMkLst>
          <pc:docMk/>
          <pc:sldMk cId="3007832676" sldId="278"/>
        </pc:sldMkLst>
        <pc:spChg chg="mod">
          <ac:chgData name="Polderman, Nathan" userId="0e0ce036-ee4b-4221-8d42-a600246d0109" providerId="ADAL" clId="{281D939E-3C5A-465C-B94A-C51F855F69EA}" dt="2020-11-03T18:54:26.774" v="3076" actId="6549"/>
          <ac:spMkLst>
            <pc:docMk/>
            <pc:sldMk cId="3007832676" sldId="278"/>
            <ac:spMk id="2" creationId="{C5F17C2C-D68B-4B66-AAE7-7A577ED46795}"/>
          </ac:spMkLst>
        </pc:spChg>
        <pc:spChg chg="mod">
          <ac:chgData name="Polderman, Nathan" userId="0e0ce036-ee4b-4221-8d42-a600246d0109" providerId="ADAL" clId="{281D939E-3C5A-465C-B94A-C51F855F69EA}" dt="2020-11-03T20:25:52.694" v="4202" actId="14100"/>
          <ac:spMkLst>
            <pc:docMk/>
            <pc:sldMk cId="3007832676" sldId="278"/>
            <ac:spMk id="4" creationId="{A31EA0F6-087C-4AD6-BA1A-C44735D3278E}"/>
          </ac:spMkLst>
        </pc:spChg>
        <pc:spChg chg="mod">
          <ac:chgData name="Polderman, Nathan" userId="0e0ce036-ee4b-4221-8d42-a600246d0109" providerId="ADAL" clId="{281D939E-3C5A-465C-B94A-C51F855F69EA}" dt="2020-11-03T20:25:34.797" v="4201" actId="20577"/>
          <ac:spMkLst>
            <pc:docMk/>
            <pc:sldMk cId="3007832676" sldId="278"/>
            <ac:spMk id="5" creationId="{1B2091B5-FA12-4A5A-BDAA-B5D9A7D9D9FC}"/>
          </ac:spMkLst>
        </pc:spChg>
        <pc:graphicFrameChg chg="mod">
          <ac:chgData name="Polderman, Nathan" userId="0e0ce036-ee4b-4221-8d42-a600246d0109" providerId="ADAL" clId="{281D939E-3C5A-465C-B94A-C51F855F69EA}" dt="2020-11-03T20:25:53.190" v="4204"/>
          <ac:graphicFrameMkLst>
            <pc:docMk/>
            <pc:sldMk cId="3007832676" sldId="278"/>
            <ac:graphicFrameMk id="3" creationId="{B347EEA5-9260-42FE-9BA5-325405C6FDD7}"/>
          </ac:graphicFrameMkLst>
        </pc:graphicFrameChg>
        <pc:picChg chg="add del mod">
          <ac:chgData name="Polderman, Nathan" userId="0e0ce036-ee4b-4221-8d42-a600246d0109" providerId="ADAL" clId="{281D939E-3C5A-465C-B94A-C51F855F69EA}" dt="2020-10-30T15:36:46.852" v="1064" actId="478"/>
          <ac:picMkLst>
            <pc:docMk/>
            <pc:sldMk cId="3007832676" sldId="278"/>
            <ac:picMk id="6" creationId="{CF8FA698-377C-4B49-A909-9547D545E7F6}"/>
          </ac:picMkLst>
        </pc:picChg>
      </pc:sldChg>
      <pc:sldChg chg="del">
        <pc:chgData name="Polderman, Nathan" userId="0e0ce036-ee4b-4221-8d42-a600246d0109" providerId="ADAL" clId="{281D939E-3C5A-465C-B94A-C51F855F69EA}" dt="2020-10-30T12:51:17.679" v="107" actId="2696"/>
        <pc:sldMkLst>
          <pc:docMk/>
          <pc:sldMk cId="3830436283" sldId="279"/>
        </pc:sldMkLst>
      </pc:sldChg>
      <pc:sldChg chg="addSp delSp modSp add">
        <pc:chgData name="Polderman, Nathan" userId="0e0ce036-ee4b-4221-8d42-a600246d0109" providerId="ADAL" clId="{281D939E-3C5A-465C-B94A-C51F855F69EA}" dt="2020-11-03T20:29:49.834" v="4316" actId="242"/>
        <pc:sldMkLst>
          <pc:docMk/>
          <pc:sldMk cId="4176823368" sldId="279"/>
        </pc:sldMkLst>
        <pc:spChg chg="mod ord">
          <ac:chgData name="Polderman, Nathan" userId="0e0ce036-ee4b-4221-8d42-a600246d0109" providerId="ADAL" clId="{281D939E-3C5A-465C-B94A-C51F855F69EA}" dt="2020-11-02T15:49:37.564" v="2329" actId="1076"/>
          <ac:spMkLst>
            <pc:docMk/>
            <pc:sldMk cId="4176823368" sldId="279"/>
            <ac:spMk id="2" creationId="{604C704F-94AF-4445-9A31-A5D3C3F6BB56}"/>
          </ac:spMkLst>
        </pc:spChg>
        <pc:spChg chg="mod ord">
          <ac:chgData name="Polderman, Nathan" userId="0e0ce036-ee4b-4221-8d42-a600246d0109" providerId="ADAL" clId="{281D939E-3C5A-465C-B94A-C51F855F69EA}" dt="2020-11-03T20:29:49.834" v="4316" actId="242"/>
          <ac:spMkLst>
            <pc:docMk/>
            <pc:sldMk cId="4176823368" sldId="279"/>
            <ac:spMk id="3" creationId="{2F46A2E8-F8EA-4C72-B61D-9859EFC69CED}"/>
          </ac:spMkLst>
        </pc:spChg>
        <pc:spChg chg="mod ord">
          <ac:chgData name="Polderman, Nathan" userId="0e0ce036-ee4b-4221-8d42-a600246d0109" providerId="ADAL" clId="{281D939E-3C5A-465C-B94A-C51F855F69EA}" dt="2020-10-30T15:23:31.180" v="736"/>
          <ac:spMkLst>
            <pc:docMk/>
            <pc:sldMk cId="4176823368" sldId="279"/>
            <ac:spMk id="4" creationId="{36F5C0D4-E5DB-494A-B982-377BA56380B1}"/>
          </ac:spMkLst>
        </pc:spChg>
        <pc:spChg chg="del">
          <ac:chgData name="Polderman, Nathan" userId="0e0ce036-ee4b-4221-8d42-a600246d0109" providerId="ADAL" clId="{281D939E-3C5A-465C-B94A-C51F855F69EA}" dt="2020-10-30T12:55:53.545" v="224" actId="478"/>
          <ac:spMkLst>
            <pc:docMk/>
            <pc:sldMk cId="4176823368" sldId="279"/>
            <ac:spMk id="5" creationId="{5DF2631C-C156-49C8-9651-48E770351065}"/>
          </ac:spMkLst>
        </pc:spChg>
        <pc:spChg chg="add mod ord modVis">
          <ac:chgData name="Polderman, Nathan" userId="0e0ce036-ee4b-4221-8d42-a600246d0109" providerId="ADAL" clId="{281D939E-3C5A-465C-B94A-C51F855F69EA}" dt="2020-11-02T15:49:38.065" v="2350" actId="6549"/>
          <ac:spMkLst>
            <pc:docMk/>
            <pc:sldMk cId="4176823368" sldId="279"/>
            <ac:spMk id="7" creationId="{A6D99A32-F63C-431B-B2EA-57610F472EE6}"/>
          </ac:spMkLst>
        </pc:spChg>
        <pc:grpChg chg="add del mod">
          <ac:chgData name="Polderman, Nathan" userId="0e0ce036-ee4b-4221-8d42-a600246d0109" providerId="ADAL" clId="{281D939E-3C5A-465C-B94A-C51F855F69EA}" dt="2020-10-30T15:23:00.268" v="722" actId="478"/>
          <ac:grpSpMkLst>
            <pc:docMk/>
            <pc:sldMk cId="4176823368" sldId="279"/>
            <ac:grpSpMk id="12" creationId="{FB94E374-F3C7-48FA-A6FC-7CDB812177CE}"/>
          </ac:grpSpMkLst>
        </pc:grpChg>
        <pc:graphicFrameChg chg="add mod ord modVis">
          <ac:chgData name="Polderman, Nathan" userId="0e0ce036-ee4b-4221-8d42-a600246d0109" providerId="ADAL" clId="{281D939E-3C5A-465C-B94A-C51F855F69EA}" dt="2020-11-02T15:49:38.072" v="2352"/>
          <ac:graphicFrameMkLst>
            <pc:docMk/>
            <pc:sldMk cId="4176823368" sldId="279"/>
            <ac:graphicFrameMk id="6" creationId="{50FE5416-5562-49BE-B4A9-025556333A8E}"/>
          </ac:graphicFrameMkLst>
        </pc:graphicFrameChg>
        <pc:picChg chg="add del mod topLvl">
          <ac:chgData name="Polderman, Nathan" userId="0e0ce036-ee4b-4221-8d42-a600246d0109" providerId="ADAL" clId="{281D939E-3C5A-465C-B94A-C51F855F69EA}" dt="2020-10-30T15:22:19.874" v="721" actId="478"/>
          <ac:picMkLst>
            <pc:docMk/>
            <pc:sldMk cId="4176823368" sldId="279"/>
            <ac:picMk id="9" creationId="{ADD29465-16D5-40DB-8D1B-8EC99AA9A2D2}"/>
          </ac:picMkLst>
        </pc:picChg>
        <pc:picChg chg="add del mod topLvl">
          <ac:chgData name="Polderman, Nathan" userId="0e0ce036-ee4b-4221-8d42-a600246d0109" providerId="ADAL" clId="{281D939E-3C5A-465C-B94A-C51F855F69EA}" dt="2020-10-30T15:22:19.326" v="720" actId="478"/>
          <ac:picMkLst>
            <pc:docMk/>
            <pc:sldMk cId="4176823368" sldId="279"/>
            <ac:picMk id="11" creationId="{C6D4F921-A16C-4F60-82C4-26EB92FC88C1}"/>
          </ac:picMkLst>
        </pc:picChg>
        <pc:picChg chg="add del mod">
          <ac:chgData name="Polderman, Nathan" userId="0e0ce036-ee4b-4221-8d42-a600246d0109" providerId="ADAL" clId="{281D939E-3C5A-465C-B94A-C51F855F69EA}" dt="2020-10-30T15:22:18.809" v="719" actId="931"/>
          <ac:picMkLst>
            <pc:docMk/>
            <pc:sldMk cId="4176823368" sldId="279"/>
            <ac:picMk id="14" creationId="{F86EEA02-18C4-4F1E-8F13-E050656632D6}"/>
          </ac:picMkLst>
        </pc:picChg>
        <pc:picChg chg="mod ord">
          <ac:chgData name="Polderman, Nathan" userId="0e0ce036-ee4b-4221-8d42-a600246d0109" providerId="ADAL" clId="{281D939E-3C5A-465C-B94A-C51F855F69EA}" dt="2020-11-02T15:48:44.151" v="2326" actId="1076"/>
          <ac:picMkLst>
            <pc:docMk/>
            <pc:sldMk cId="4176823368" sldId="279"/>
            <ac:picMk id="15" creationId="{94A1349C-354C-4BAB-834E-10174A757A9D}"/>
          </ac:picMkLst>
        </pc:picChg>
      </pc:sldChg>
      <pc:sldChg chg="del">
        <pc:chgData name="Polderman, Nathan" userId="0e0ce036-ee4b-4221-8d42-a600246d0109" providerId="ADAL" clId="{281D939E-3C5A-465C-B94A-C51F855F69EA}" dt="2020-10-30T12:51:19.621" v="113" actId="2696"/>
        <pc:sldMkLst>
          <pc:docMk/>
          <pc:sldMk cId="1769100991" sldId="280"/>
        </pc:sldMkLst>
      </pc:sldChg>
      <pc:sldChg chg="addSp modSp add modNotesTx">
        <pc:chgData name="Polderman, Nathan" userId="0e0ce036-ee4b-4221-8d42-a600246d0109" providerId="ADAL" clId="{281D939E-3C5A-465C-B94A-C51F855F69EA}" dt="2020-11-03T20:27:30.376" v="4314" actId="20577"/>
        <pc:sldMkLst>
          <pc:docMk/>
          <pc:sldMk cId="2194412464" sldId="280"/>
        </pc:sldMkLst>
        <pc:spChg chg="mod ord">
          <ac:chgData name="Polderman, Nathan" userId="0e0ce036-ee4b-4221-8d42-a600246d0109" providerId="ADAL" clId="{281D939E-3C5A-465C-B94A-C51F855F69EA}" dt="2020-11-03T19:01:30.274" v="3263" actId="108"/>
          <ac:spMkLst>
            <pc:docMk/>
            <pc:sldMk cId="2194412464" sldId="280"/>
            <ac:spMk id="2" creationId="{604C704F-94AF-4445-9A31-A5D3C3F6BB56}"/>
          </ac:spMkLst>
        </pc:spChg>
        <pc:spChg chg="mod ord">
          <ac:chgData name="Polderman, Nathan" userId="0e0ce036-ee4b-4221-8d42-a600246d0109" providerId="ADAL" clId="{281D939E-3C5A-465C-B94A-C51F855F69EA}" dt="2020-11-03T19:01:43.204" v="3266" actId="108"/>
          <ac:spMkLst>
            <pc:docMk/>
            <pc:sldMk cId="2194412464" sldId="280"/>
            <ac:spMk id="3" creationId="{2F46A2E8-F8EA-4C72-B61D-9859EFC69CED}"/>
          </ac:spMkLst>
        </pc:spChg>
        <pc:spChg chg="mod ord">
          <ac:chgData name="Polderman, Nathan" userId="0e0ce036-ee4b-4221-8d42-a600246d0109" providerId="ADAL" clId="{281D939E-3C5A-465C-B94A-C51F855F69EA}" dt="2020-11-03T19:00:51.227" v="3254"/>
          <ac:spMkLst>
            <pc:docMk/>
            <pc:sldMk cId="2194412464" sldId="280"/>
            <ac:spMk id="4" creationId="{36F5C0D4-E5DB-494A-B982-377BA56380B1}"/>
          </ac:spMkLst>
        </pc:spChg>
        <pc:spChg chg="mod ord">
          <ac:chgData name="Polderman, Nathan" userId="0e0ce036-ee4b-4221-8d42-a600246d0109" providerId="ADAL" clId="{281D939E-3C5A-465C-B94A-C51F855F69EA}" dt="2020-11-03T19:00:51.220" v="3246"/>
          <ac:spMkLst>
            <pc:docMk/>
            <pc:sldMk cId="2194412464" sldId="280"/>
            <ac:spMk id="7" creationId="{A6D99A32-F63C-431B-B2EA-57610F472EE6}"/>
          </ac:spMkLst>
        </pc:spChg>
        <pc:spChg chg="add mod">
          <ac:chgData name="Polderman, Nathan" userId="0e0ce036-ee4b-4221-8d42-a600246d0109" providerId="ADAL" clId="{281D939E-3C5A-465C-B94A-C51F855F69EA}" dt="2020-11-02T14:50:14.857" v="2141" actId="164"/>
          <ac:spMkLst>
            <pc:docMk/>
            <pc:sldMk cId="2194412464" sldId="280"/>
            <ac:spMk id="10" creationId="{FD903F9A-F845-4F78-9BFF-1FA7CFAB842E}"/>
          </ac:spMkLst>
        </pc:spChg>
        <pc:grpChg chg="add mod ord">
          <ac:chgData name="Polderman, Nathan" userId="0e0ce036-ee4b-4221-8d42-a600246d0109" providerId="ADAL" clId="{281D939E-3C5A-465C-B94A-C51F855F69EA}" dt="2020-11-03T19:00:51.227" v="3256"/>
          <ac:grpSpMkLst>
            <pc:docMk/>
            <pc:sldMk cId="2194412464" sldId="280"/>
            <ac:grpSpMk id="8" creationId="{6460A63C-F638-4F9B-9EBF-28DE6F55B502}"/>
          </ac:grpSpMkLst>
        </pc:grpChg>
        <pc:graphicFrameChg chg="mod ord">
          <ac:chgData name="Polderman, Nathan" userId="0e0ce036-ee4b-4221-8d42-a600246d0109" providerId="ADAL" clId="{281D939E-3C5A-465C-B94A-C51F855F69EA}" dt="2020-11-03T19:01:30.760" v="3265"/>
          <ac:graphicFrameMkLst>
            <pc:docMk/>
            <pc:sldMk cId="2194412464" sldId="280"/>
            <ac:graphicFrameMk id="6" creationId="{50FE5416-5562-49BE-B4A9-025556333A8E}"/>
          </ac:graphicFrameMkLst>
        </pc:graphicFrameChg>
        <pc:picChg chg="mod modCrop">
          <ac:chgData name="Polderman, Nathan" userId="0e0ce036-ee4b-4221-8d42-a600246d0109" providerId="ADAL" clId="{281D939E-3C5A-465C-B94A-C51F855F69EA}" dt="2020-11-02T14:50:14.857" v="2141" actId="164"/>
          <ac:picMkLst>
            <pc:docMk/>
            <pc:sldMk cId="2194412464" sldId="280"/>
            <ac:picMk id="5" creationId="{5A9D85BD-5FEF-4744-8EAB-77F0C6A3316B}"/>
          </ac:picMkLst>
        </pc:picChg>
        <pc:picChg chg="add mod ord">
          <ac:chgData name="Polderman, Nathan" userId="0e0ce036-ee4b-4221-8d42-a600246d0109" providerId="ADAL" clId="{281D939E-3C5A-465C-B94A-C51F855F69EA}" dt="2020-11-03T19:00:51.227" v="3260"/>
          <ac:picMkLst>
            <pc:docMk/>
            <pc:sldMk cId="2194412464" sldId="280"/>
            <ac:picMk id="9" creationId="{490CB866-B46B-4FD2-95B1-C2BDCB5D111B}"/>
          </ac:picMkLst>
        </pc:picChg>
        <pc:picChg chg="mod ord">
          <ac:chgData name="Polderman, Nathan" userId="0e0ce036-ee4b-4221-8d42-a600246d0109" providerId="ADAL" clId="{281D939E-3C5A-465C-B94A-C51F855F69EA}" dt="2020-11-03T19:00:51.227" v="3258"/>
          <ac:picMkLst>
            <pc:docMk/>
            <pc:sldMk cId="2194412464" sldId="280"/>
            <ac:picMk id="11" creationId="{5DB94968-B737-48C2-9710-9B54749D013F}"/>
          </ac:picMkLst>
        </pc:picChg>
        <pc:picChg chg="add mod ord">
          <ac:chgData name="Polderman, Nathan" userId="0e0ce036-ee4b-4221-8d42-a600246d0109" providerId="ADAL" clId="{281D939E-3C5A-465C-B94A-C51F855F69EA}" dt="2020-11-03T19:00:51.220" v="3248"/>
          <ac:picMkLst>
            <pc:docMk/>
            <pc:sldMk cId="2194412464" sldId="280"/>
            <ac:picMk id="12" creationId="{7D5D492F-548B-47D3-8F9B-3A1628F1CC46}"/>
          </ac:picMkLst>
        </pc:picChg>
      </pc:sldChg>
      <pc:sldChg chg="addSp modSp add ord modNotesTx">
        <pc:chgData name="Polderman, Nathan" userId="0e0ce036-ee4b-4221-8d42-a600246d0109" providerId="ADAL" clId="{281D939E-3C5A-465C-B94A-C51F855F69EA}" dt="2020-11-03T20:27:41.700" v="4315" actId="255"/>
        <pc:sldMkLst>
          <pc:docMk/>
          <pc:sldMk cId="684015090" sldId="281"/>
        </pc:sldMkLst>
        <pc:spChg chg="mod ord">
          <ac:chgData name="Polderman, Nathan" userId="0e0ce036-ee4b-4221-8d42-a600246d0109" providerId="ADAL" clId="{281D939E-3C5A-465C-B94A-C51F855F69EA}" dt="2020-11-02T16:24:38.859" v="2783" actId="207"/>
          <ac:spMkLst>
            <pc:docMk/>
            <pc:sldMk cId="684015090" sldId="281"/>
            <ac:spMk id="2" creationId="{604C704F-94AF-4445-9A31-A5D3C3F6BB56}"/>
          </ac:spMkLst>
        </pc:spChg>
        <pc:spChg chg="mod ord">
          <ac:chgData name="Polderman, Nathan" userId="0e0ce036-ee4b-4221-8d42-a600246d0109" providerId="ADAL" clId="{281D939E-3C5A-465C-B94A-C51F855F69EA}" dt="2020-11-03T20:13:36.022" v="3771" actId="14100"/>
          <ac:spMkLst>
            <pc:docMk/>
            <pc:sldMk cId="684015090" sldId="281"/>
            <ac:spMk id="3" creationId="{2F46A2E8-F8EA-4C72-B61D-9859EFC69CED}"/>
          </ac:spMkLst>
        </pc:spChg>
        <pc:spChg chg="mod ord">
          <ac:chgData name="Polderman, Nathan" userId="0e0ce036-ee4b-4221-8d42-a600246d0109" providerId="ADAL" clId="{281D939E-3C5A-465C-B94A-C51F855F69EA}" dt="2020-11-02T16:24:29.044" v="2780"/>
          <ac:spMkLst>
            <pc:docMk/>
            <pc:sldMk cId="684015090" sldId="281"/>
            <ac:spMk id="4" creationId="{36F5C0D4-E5DB-494A-B982-377BA56380B1}"/>
          </ac:spMkLst>
        </pc:spChg>
        <pc:spChg chg="add mod">
          <ac:chgData name="Polderman, Nathan" userId="0e0ce036-ee4b-4221-8d42-a600246d0109" providerId="ADAL" clId="{281D939E-3C5A-465C-B94A-C51F855F69EA}" dt="2020-11-03T20:27:41.700" v="4315" actId="255"/>
          <ac:spMkLst>
            <pc:docMk/>
            <pc:sldMk cId="684015090" sldId="281"/>
            <ac:spMk id="5" creationId="{A848329C-395D-4950-B025-00ED6DB2BB97}"/>
          </ac:spMkLst>
        </pc:spChg>
        <pc:spChg chg="mod ord">
          <ac:chgData name="Polderman, Nathan" userId="0e0ce036-ee4b-4221-8d42-a600246d0109" providerId="ADAL" clId="{281D939E-3C5A-465C-B94A-C51F855F69EA}" dt="2020-11-02T16:24:29.044" v="2772"/>
          <ac:spMkLst>
            <pc:docMk/>
            <pc:sldMk cId="684015090" sldId="281"/>
            <ac:spMk id="7" creationId="{A6D99A32-F63C-431B-B2EA-57610F472EE6}"/>
          </ac:spMkLst>
        </pc:spChg>
        <pc:graphicFrameChg chg="mod ord">
          <ac:chgData name="Polderman, Nathan" userId="0e0ce036-ee4b-4221-8d42-a600246d0109" providerId="ADAL" clId="{281D939E-3C5A-465C-B94A-C51F855F69EA}" dt="2020-11-02T16:24:39.352" v="2785"/>
          <ac:graphicFrameMkLst>
            <pc:docMk/>
            <pc:sldMk cId="684015090" sldId="281"/>
            <ac:graphicFrameMk id="6" creationId="{50FE5416-5562-49BE-B4A9-025556333A8E}"/>
          </ac:graphicFrameMkLst>
        </pc:graphicFrameChg>
        <pc:picChg chg="add mod ord">
          <ac:chgData name="Polderman, Nathan" userId="0e0ce036-ee4b-4221-8d42-a600246d0109" providerId="ADAL" clId="{281D939E-3C5A-465C-B94A-C51F855F69EA}" dt="2020-11-02T16:26:24.170" v="2792" actId="2085"/>
          <ac:picMkLst>
            <pc:docMk/>
            <pc:sldMk cId="684015090" sldId="281"/>
            <ac:picMk id="8" creationId="{36294CAF-AC9F-43D9-B185-7F8AE959B981}"/>
          </ac:picMkLst>
        </pc:picChg>
      </pc:sldChg>
      <pc:sldChg chg="del">
        <pc:chgData name="Polderman, Nathan" userId="0e0ce036-ee4b-4221-8d42-a600246d0109" providerId="ADAL" clId="{281D939E-3C5A-465C-B94A-C51F855F69EA}" dt="2020-10-30T12:51:40.203" v="126" actId="2696"/>
        <pc:sldMkLst>
          <pc:docMk/>
          <pc:sldMk cId="2518970804" sldId="281"/>
        </pc:sldMkLst>
      </pc:sldChg>
      <pc:sldChg chg="addSp modSp add modNotesTx">
        <pc:chgData name="Polderman, Nathan" userId="0e0ce036-ee4b-4221-8d42-a600246d0109" providerId="ADAL" clId="{281D939E-3C5A-465C-B94A-C51F855F69EA}" dt="2020-11-03T20:22:32.230" v="4195" actId="12788"/>
        <pc:sldMkLst>
          <pc:docMk/>
          <pc:sldMk cId="1261766457" sldId="282"/>
        </pc:sldMkLst>
        <pc:spChg chg="mod">
          <ac:chgData name="Polderman, Nathan" userId="0e0ce036-ee4b-4221-8d42-a600246d0109" providerId="ADAL" clId="{281D939E-3C5A-465C-B94A-C51F855F69EA}" dt="2020-11-02T16:30:12.382" v="2855" actId="1076"/>
          <ac:spMkLst>
            <pc:docMk/>
            <pc:sldMk cId="1261766457" sldId="282"/>
            <ac:spMk id="2" creationId="{604C704F-94AF-4445-9A31-A5D3C3F6BB56}"/>
          </ac:spMkLst>
        </pc:spChg>
        <pc:spChg chg="mod">
          <ac:chgData name="Polderman, Nathan" userId="0e0ce036-ee4b-4221-8d42-a600246d0109" providerId="ADAL" clId="{281D939E-3C5A-465C-B94A-C51F855F69EA}" dt="2020-11-03T20:12:06.932" v="3767" actId="14100"/>
          <ac:spMkLst>
            <pc:docMk/>
            <pc:sldMk cId="1261766457" sldId="282"/>
            <ac:spMk id="3" creationId="{2F46A2E8-F8EA-4C72-B61D-9859EFC69CED}"/>
          </ac:spMkLst>
        </pc:spChg>
        <pc:spChg chg="add mod">
          <ac:chgData name="Polderman, Nathan" userId="0e0ce036-ee4b-4221-8d42-a600246d0109" providerId="ADAL" clId="{281D939E-3C5A-465C-B94A-C51F855F69EA}" dt="2020-11-03T20:22:32.230" v="4195" actId="12788"/>
          <ac:spMkLst>
            <pc:docMk/>
            <pc:sldMk cId="1261766457" sldId="282"/>
            <ac:spMk id="5" creationId="{46603A15-3869-498B-831F-FBD8BE28956B}"/>
          </ac:spMkLst>
        </pc:spChg>
        <pc:spChg chg="mod">
          <ac:chgData name="Polderman, Nathan" userId="0e0ce036-ee4b-4221-8d42-a600246d0109" providerId="ADAL" clId="{281D939E-3C5A-465C-B94A-C51F855F69EA}" dt="2020-11-02T16:30:14.400" v="2876" actId="6549"/>
          <ac:spMkLst>
            <pc:docMk/>
            <pc:sldMk cId="1261766457" sldId="282"/>
            <ac:spMk id="7" creationId="{A6D99A32-F63C-431B-B2EA-57610F472EE6}"/>
          </ac:spMkLst>
        </pc:spChg>
        <pc:graphicFrameChg chg="mod">
          <ac:chgData name="Polderman, Nathan" userId="0e0ce036-ee4b-4221-8d42-a600246d0109" providerId="ADAL" clId="{281D939E-3C5A-465C-B94A-C51F855F69EA}" dt="2020-11-02T16:30:14.400" v="2878"/>
          <ac:graphicFrameMkLst>
            <pc:docMk/>
            <pc:sldMk cId="1261766457" sldId="282"/>
            <ac:graphicFrameMk id="6" creationId="{50FE5416-5562-49BE-B4A9-025556333A8E}"/>
          </ac:graphicFrameMkLst>
        </pc:graphicFrameChg>
      </pc:sldChg>
      <pc:sldChg chg="del">
        <pc:chgData name="Polderman, Nathan" userId="0e0ce036-ee4b-4221-8d42-a600246d0109" providerId="ADAL" clId="{281D939E-3C5A-465C-B94A-C51F855F69EA}" dt="2020-10-30T12:51:29.335" v="121" actId="2696"/>
        <pc:sldMkLst>
          <pc:docMk/>
          <pc:sldMk cId="3769430344" sldId="282"/>
        </pc:sldMkLst>
      </pc:sldChg>
      <pc:sldChg chg="addSp delSp modSp add modNotesTx">
        <pc:chgData name="Polderman, Nathan" userId="0e0ce036-ee4b-4221-8d42-a600246d0109" providerId="ADAL" clId="{281D939E-3C5A-465C-B94A-C51F855F69EA}" dt="2020-11-03T20:08:33.919" v="3665" actId="20577"/>
        <pc:sldMkLst>
          <pc:docMk/>
          <pc:sldMk cId="996586774" sldId="283"/>
        </pc:sldMkLst>
        <pc:spChg chg="mod ord">
          <ac:chgData name="Polderman, Nathan" userId="0e0ce036-ee4b-4221-8d42-a600246d0109" providerId="ADAL" clId="{281D939E-3C5A-465C-B94A-C51F855F69EA}" dt="2020-11-02T15:30:29.579" v="2243" actId="1076"/>
          <ac:spMkLst>
            <pc:docMk/>
            <pc:sldMk cId="996586774" sldId="283"/>
            <ac:spMk id="2" creationId="{998A33A1-2A2C-4615-B451-732588F0FDB8}"/>
          </ac:spMkLst>
        </pc:spChg>
        <pc:spChg chg="mod ord">
          <ac:chgData name="Polderman, Nathan" userId="0e0ce036-ee4b-4221-8d42-a600246d0109" providerId="ADAL" clId="{281D939E-3C5A-465C-B94A-C51F855F69EA}" dt="2020-11-02T15:31:11.102" v="2278" actId="20577"/>
          <ac:spMkLst>
            <pc:docMk/>
            <pc:sldMk cId="996586774" sldId="283"/>
            <ac:spMk id="3" creationId="{354DA3EB-6C3A-4DA1-91CD-F81BC19A676D}"/>
          </ac:spMkLst>
        </pc:spChg>
        <pc:spChg chg="mod ord">
          <ac:chgData name="Polderman, Nathan" userId="0e0ce036-ee4b-4221-8d42-a600246d0109" providerId="ADAL" clId="{281D939E-3C5A-465C-B94A-C51F855F69EA}" dt="2020-11-02T15:29:53.803" v="2236"/>
          <ac:spMkLst>
            <pc:docMk/>
            <pc:sldMk cId="996586774" sldId="283"/>
            <ac:spMk id="4" creationId="{24D65576-6C5B-48D4-B807-9D2F10D226C1}"/>
          </ac:spMkLst>
        </pc:spChg>
        <pc:spChg chg="del mod ord">
          <ac:chgData name="Polderman, Nathan" userId="0e0ce036-ee4b-4221-8d42-a600246d0109" providerId="ADAL" clId="{281D939E-3C5A-465C-B94A-C51F855F69EA}" dt="2020-11-02T15:30:03.215" v="2241" actId="478"/>
          <ac:spMkLst>
            <pc:docMk/>
            <pc:sldMk cId="996586774" sldId="283"/>
            <ac:spMk id="5" creationId="{26E91125-93D6-4850-8F21-76764EF2E097}"/>
          </ac:spMkLst>
        </pc:spChg>
        <pc:spChg chg="add mod ord modVis">
          <ac:chgData name="Polderman, Nathan" userId="0e0ce036-ee4b-4221-8d42-a600246d0109" providerId="ADAL" clId="{281D939E-3C5A-465C-B94A-C51F855F69EA}" dt="2020-11-02T15:29:53.793" v="2230"/>
          <ac:spMkLst>
            <pc:docMk/>
            <pc:sldMk cId="996586774" sldId="283"/>
            <ac:spMk id="7" creationId="{B5D73C7E-88F8-4369-BB8A-223D4FECCD4F}"/>
          </ac:spMkLst>
        </pc:spChg>
        <pc:spChg chg="add mod">
          <ac:chgData name="Polderman, Nathan" userId="0e0ce036-ee4b-4221-8d42-a600246d0109" providerId="ADAL" clId="{281D939E-3C5A-465C-B94A-C51F855F69EA}" dt="2020-11-03T18:59:47.302" v="3219" actId="1076"/>
          <ac:spMkLst>
            <pc:docMk/>
            <pc:sldMk cId="996586774" sldId="283"/>
            <ac:spMk id="10" creationId="{0A981040-D29B-4D64-8F4C-A81BB219C8D3}"/>
          </ac:spMkLst>
        </pc:spChg>
        <pc:spChg chg="add mod">
          <ac:chgData name="Polderman, Nathan" userId="0e0ce036-ee4b-4221-8d42-a600246d0109" providerId="ADAL" clId="{281D939E-3C5A-465C-B94A-C51F855F69EA}" dt="2020-11-03T20:05:35.420" v="3441" actId="14100"/>
          <ac:spMkLst>
            <pc:docMk/>
            <pc:sldMk cId="996586774" sldId="283"/>
            <ac:spMk id="12" creationId="{6DCEE819-5406-439B-9D1C-8B8564759E6E}"/>
          </ac:spMkLst>
        </pc:spChg>
        <pc:spChg chg="add mod">
          <ac:chgData name="Polderman, Nathan" userId="0e0ce036-ee4b-4221-8d42-a600246d0109" providerId="ADAL" clId="{281D939E-3C5A-465C-B94A-C51F855F69EA}" dt="2020-11-03T20:05:42.310" v="3442" actId="1076"/>
          <ac:spMkLst>
            <pc:docMk/>
            <pc:sldMk cId="996586774" sldId="283"/>
            <ac:spMk id="13" creationId="{8187E8FC-41DF-4928-9D12-5CB3598C7C86}"/>
          </ac:spMkLst>
        </pc:spChg>
        <pc:graphicFrameChg chg="add mod ord modVis">
          <ac:chgData name="Polderman, Nathan" userId="0e0ce036-ee4b-4221-8d42-a600246d0109" providerId="ADAL" clId="{281D939E-3C5A-465C-B94A-C51F855F69EA}" dt="2020-11-02T15:30:34.449" v="2245"/>
          <ac:graphicFrameMkLst>
            <pc:docMk/>
            <pc:sldMk cId="996586774" sldId="283"/>
            <ac:graphicFrameMk id="6" creationId="{ED87A29A-368F-4E91-9213-E974443C6217}"/>
          </ac:graphicFrameMkLst>
        </pc:graphicFrameChg>
        <pc:picChg chg="add del mod">
          <ac:chgData name="Polderman, Nathan" userId="0e0ce036-ee4b-4221-8d42-a600246d0109" providerId="ADAL" clId="{281D939E-3C5A-465C-B94A-C51F855F69EA}" dt="2020-11-02T15:55:29.712" v="2360" actId="478"/>
          <ac:picMkLst>
            <pc:docMk/>
            <pc:sldMk cId="996586774" sldId="283"/>
            <ac:picMk id="9" creationId="{B4E82D81-535C-4762-929F-321296EF0D54}"/>
          </ac:picMkLst>
        </pc:picChg>
        <pc:picChg chg="add mod modCrop">
          <ac:chgData name="Polderman, Nathan" userId="0e0ce036-ee4b-4221-8d42-a600246d0109" providerId="ADAL" clId="{281D939E-3C5A-465C-B94A-C51F855F69EA}" dt="2020-11-02T16:21:41.850" v="2764" actId="1076"/>
          <ac:picMkLst>
            <pc:docMk/>
            <pc:sldMk cId="996586774" sldId="283"/>
            <ac:picMk id="11" creationId="{9171806F-AD83-46BA-9CB0-8C9832FE3622}"/>
          </ac:picMkLst>
        </pc:picChg>
      </pc:sldChg>
      <pc:sldChg chg="del">
        <pc:chgData name="Polderman, Nathan" userId="0e0ce036-ee4b-4221-8d42-a600246d0109" providerId="ADAL" clId="{281D939E-3C5A-465C-B94A-C51F855F69EA}" dt="2020-10-30T12:51:30.819" v="123" actId="2696"/>
        <pc:sldMkLst>
          <pc:docMk/>
          <pc:sldMk cId="2416275448" sldId="283"/>
        </pc:sldMkLst>
      </pc:sldChg>
      <pc:sldChg chg="del">
        <pc:chgData name="Polderman, Nathan" userId="0e0ce036-ee4b-4221-8d42-a600246d0109" providerId="ADAL" clId="{281D939E-3C5A-465C-B94A-C51F855F69EA}" dt="2020-10-30T12:51:20.855" v="117" actId="2696"/>
        <pc:sldMkLst>
          <pc:docMk/>
          <pc:sldMk cId="1743194248" sldId="286"/>
        </pc:sldMkLst>
      </pc:sldChg>
      <pc:sldChg chg="del">
        <pc:chgData name="Polderman, Nathan" userId="0e0ce036-ee4b-4221-8d42-a600246d0109" providerId="ADAL" clId="{281D939E-3C5A-465C-B94A-C51F855F69EA}" dt="2020-10-30T12:51:15.305" v="101" actId="2696"/>
        <pc:sldMkLst>
          <pc:docMk/>
          <pc:sldMk cId="1992986062" sldId="287"/>
        </pc:sldMkLst>
      </pc:sldChg>
      <pc:sldChg chg="del">
        <pc:chgData name="Polderman, Nathan" userId="0e0ce036-ee4b-4221-8d42-a600246d0109" providerId="ADAL" clId="{281D939E-3C5A-465C-B94A-C51F855F69EA}" dt="2020-10-30T12:51:48.249" v="131" actId="2696"/>
        <pc:sldMkLst>
          <pc:docMk/>
          <pc:sldMk cId="280424746" sldId="315"/>
        </pc:sldMkLst>
      </pc:sldChg>
      <pc:sldChg chg="del">
        <pc:chgData name="Polderman, Nathan" userId="0e0ce036-ee4b-4221-8d42-a600246d0109" providerId="ADAL" clId="{281D939E-3C5A-465C-B94A-C51F855F69EA}" dt="2020-10-30T12:52:01.477" v="134" actId="2696"/>
        <pc:sldMkLst>
          <pc:docMk/>
          <pc:sldMk cId="4161407699" sldId="351"/>
        </pc:sldMkLst>
      </pc:sldChg>
      <pc:sldChg chg="del">
        <pc:chgData name="Polderman, Nathan" userId="0e0ce036-ee4b-4221-8d42-a600246d0109" providerId="ADAL" clId="{281D939E-3C5A-465C-B94A-C51F855F69EA}" dt="2020-10-30T12:52:08.583" v="136" actId="2696"/>
        <pc:sldMkLst>
          <pc:docMk/>
          <pc:sldMk cId="833819761" sldId="352"/>
        </pc:sldMkLst>
      </pc:sldChg>
      <pc:sldChg chg="del">
        <pc:chgData name="Polderman, Nathan" userId="0e0ce036-ee4b-4221-8d42-a600246d0109" providerId="ADAL" clId="{281D939E-3C5A-465C-B94A-C51F855F69EA}" dt="2020-10-30T12:51:18.334" v="109" actId="2696"/>
        <pc:sldMkLst>
          <pc:docMk/>
          <pc:sldMk cId="3018926905" sldId="353"/>
        </pc:sldMkLst>
      </pc:sldChg>
      <pc:sldChg chg="del">
        <pc:chgData name="Polderman, Nathan" userId="0e0ce036-ee4b-4221-8d42-a600246d0109" providerId="ADAL" clId="{281D939E-3C5A-465C-B94A-C51F855F69EA}" dt="2020-10-30T12:51:20.223" v="115" actId="2696"/>
        <pc:sldMkLst>
          <pc:docMk/>
          <pc:sldMk cId="1893655284" sldId="354"/>
        </pc:sldMkLst>
      </pc:sldChg>
      <pc:sldChg chg="del">
        <pc:chgData name="Polderman, Nathan" userId="0e0ce036-ee4b-4221-8d42-a600246d0109" providerId="ADAL" clId="{281D939E-3C5A-465C-B94A-C51F855F69EA}" dt="2020-10-27T20:35:44.857" v="0" actId="2696"/>
        <pc:sldMkLst>
          <pc:docMk/>
          <pc:sldMk cId="569716545" sldId="359"/>
        </pc:sldMkLst>
      </pc:sldChg>
      <pc:sldChg chg="del">
        <pc:chgData name="Polderman, Nathan" userId="0e0ce036-ee4b-4221-8d42-a600246d0109" providerId="ADAL" clId="{281D939E-3C5A-465C-B94A-C51F855F69EA}" dt="2020-10-27T20:35:52.637" v="4" actId="2696"/>
        <pc:sldMkLst>
          <pc:docMk/>
          <pc:sldMk cId="1613039492" sldId="360"/>
        </pc:sldMkLst>
      </pc:sldChg>
      <pc:sldChg chg="del">
        <pc:chgData name="Polderman, Nathan" userId="0e0ce036-ee4b-4221-8d42-a600246d0109" providerId="ADAL" clId="{281D939E-3C5A-465C-B94A-C51F855F69EA}" dt="2020-10-30T12:51:29.986" v="122" actId="2696"/>
        <pc:sldMkLst>
          <pc:docMk/>
          <pc:sldMk cId="3851861652" sldId="361"/>
        </pc:sldMkLst>
      </pc:sldChg>
      <pc:sldChg chg="del">
        <pc:chgData name="Polderman, Nathan" userId="0e0ce036-ee4b-4221-8d42-a600246d0109" providerId="ADAL" clId="{281D939E-3C5A-465C-B94A-C51F855F69EA}" dt="2020-10-30T12:51:31.474" v="125" actId="2696"/>
        <pc:sldMkLst>
          <pc:docMk/>
          <pc:sldMk cId="612877465" sldId="362"/>
        </pc:sldMkLst>
      </pc:sldChg>
      <pc:sldChg chg="del">
        <pc:chgData name="Polderman, Nathan" userId="0e0ce036-ee4b-4221-8d42-a600246d0109" providerId="ADAL" clId="{281D939E-3C5A-465C-B94A-C51F855F69EA}" dt="2020-10-30T12:51:16.962" v="105" actId="2696"/>
        <pc:sldMkLst>
          <pc:docMk/>
          <pc:sldMk cId="3527517940" sldId="365"/>
        </pc:sldMkLst>
      </pc:sldChg>
      <pc:sldMasterChg chg="delSldLayout modSldLayout">
        <pc:chgData name="Polderman, Nathan" userId="0e0ce036-ee4b-4221-8d42-a600246d0109" providerId="ADAL" clId="{281D939E-3C5A-465C-B94A-C51F855F69EA}" dt="2020-11-03T18:52:52.618" v="2920" actId="14100"/>
        <pc:sldMasterMkLst>
          <pc:docMk/>
          <pc:sldMasterMk cId="1542111514" sldId="2147483689"/>
        </pc:sldMasterMkLst>
        <pc:sldLayoutChg chg="del">
          <pc:chgData name="Polderman, Nathan" userId="0e0ce036-ee4b-4221-8d42-a600246d0109" providerId="ADAL" clId="{281D939E-3C5A-465C-B94A-C51F855F69EA}" dt="2020-10-30T12:52:11.868" v="138" actId="2696"/>
          <pc:sldLayoutMkLst>
            <pc:docMk/>
            <pc:sldMasterMk cId="1542111514" sldId="2147483689"/>
            <pc:sldLayoutMk cId="1059936468" sldId="2147483724"/>
          </pc:sldLayoutMkLst>
        </pc:sldLayoutChg>
        <pc:sldLayoutChg chg="addSp delSp modSp">
          <pc:chgData name="Polderman, Nathan" userId="0e0ce036-ee4b-4221-8d42-a600246d0109" providerId="ADAL" clId="{281D939E-3C5A-465C-B94A-C51F855F69EA}" dt="2020-11-03T18:52:52.618" v="2920" actId="14100"/>
          <pc:sldLayoutMkLst>
            <pc:docMk/>
            <pc:sldMasterMk cId="1542111514" sldId="2147483689"/>
            <pc:sldLayoutMk cId="843681040" sldId="2147483725"/>
          </pc:sldLayoutMkLst>
          <pc:spChg chg="mod ord">
            <ac:chgData name="Polderman, Nathan" userId="0e0ce036-ee4b-4221-8d42-a600246d0109" providerId="ADAL" clId="{281D939E-3C5A-465C-B94A-C51F855F69EA}" dt="2020-10-30T12:48:21.290" v="51"/>
            <ac:spMkLst>
              <pc:docMk/>
              <pc:sldMasterMk cId="1542111514" sldId="2147483689"/>
              <pc:sldLayoutMk cId="843681040" sldId="2147483725"/>
              <ac:spMk id="2" creationId="{8FC14FDA-7076-4300-A6CB-0EA0B3119301}"/>
            </ac:spMkLst>
          </pc:spChg>
          <pc:spChg chg="mod ord">
            <ac:chgData name="Polderman, Nathan" userId="0e0ce036-ee4b-4221-8d42-a600246d0109" providerId="ADAL" clId="{281D939E-3C5A-465C-B94A-C51F855F69EA}" dt="2020-10-30T12:48:21.290" v="53"/>
            <ac:spMkLst>
              <pc:docMk/>
              <pc:sldMasterMk cId="1542111514" sldId="2147483689"/>
              <pc:sldLayoutMk cId="843681040" sldId="2147483725"/>
              <ac:spMk id="3" creationId="{4A7EF63D-442F-411B-8D00-2FD5F6E39731}"/>
            </ac:spMkLst>
          </pc:spChg>
          <pc:spChg chg="add mod ord modVis">
            <ac:chgData name="Polderman, Nathan" userId="0e0ce036-ee4b-4221-8d42-a600246d0109" providerId="ADAL" clId="{281D939E-3C5A-465C-B94A-C51F855F69EA}" dt="2020-10-30T12:48:21.290" v="47"/>
            <ac:spMkLst>
              <pc:docMk/>
              <pc:sldMasterMk cId="1542111514" sldId="2147483689"/>
              <pc:sldLayoutMk cId="843681040" sldId="2147483725"/>
              <ac:spMk id="7" creationId="{8F6F7BCC-D301-4218-9D75-DC4D92262EEB}"/>
            </ac:spMkLst>
          </pc:spChg>
          <pc:grpChg chg="mod ord">
            <ac:chgData name="Polderman, Nathan" userId="0e0ce036-ee4b-4221-8d42-a600246d0109" providerId="ADAL" clId="{281D939E-3C5A-465C-B94A-C51F855F69EA}" dt="2020-10-30T12:48:21.290" v="57"/>
            <ac:grpSpMkLst>
              <pc:docMk/>
              <pc:sldMasterMk cId="1542111514" sldId="2147483689"/>
              <pc:sldLayoutMk cId="843681040" sldId="2147483725"/>
              <ac:grpSpMk id="9" creationId="{7C568B5E-7121-4C74-89E9-4E7D56AEA752}"/>
            </ac:grpSpMkLst>
          </pc:grpChg>
          <pc:graphicFrameChg chg="add mod ord modVis">
            <ac:chgData name="Polderman, Nathan" userId="0e0ce036-ee4b-4221-8d42-a600246d0109" providerId="ADAL" clId="{281D939E-3C5A-465C-B94A-C51F855F69EA}" dt="2020-10-30T12:48:21.321" v="72"/>
            <ac:graphicFrameMkLst>
              <pc:docMk/>
              <pc:sldMasterMk cId="1542111514" sldId="2147483689"/>
              <pc:sldLayoutMk cId="843681040" sldId="2147483725"/>
              <ac:graphicFrameMk id="8" creationId="{FCE4B7AA-57DC-4FE9-BA87-AAF9ED849314}"/>
            </ac:graphicFrameMkLst>
          </pc:graphicFrameChg>
          <pc:picChg chg="del">
            <ac:chgData name="Polderman, Nathan" userId="0e0ce036-ee4b-4221-8d42-a600246d0109" providerId="ADAL" clId="{281D939E-3C5A-465C-B94A-C51F855F69EA}" dt="2020-10-30T12:45:00.985" v="6" actId="478"/>
            <ac:picMkLst>
              <pc:docMk/>
              <pc:sldMasterMk cId="1542111514" sldId="2147483689"/>
              <pc:sldLayoutMk cId="843681040" sldId="2147483725"/>
              <ac:picMk id="5" creationId="{00000000-0000-0000-0000-000000000000}"/>
            </ac:picMkLst>
          </pc:picChg>
          <pc:picChg chg="add mod ord modCrop">
            <ac:chgData name="Polderman, Nathan" userId="0e0ce036-ee4b-4221-8d42-a600246d0109" providerId="ADAL" clId="{281D939E-3C5A-465C-B94A-C51F855F69EA}" dt="2020-11-03T18:52:52.618" v="2920" actId="14100"/>
            <ac:picMkLst>
              <pc:docMk/>
              <pc:sldMasterMk cId="1542111514" sldId="2147483689"/>
              <pc:sldLayoutMk cId="843681040" sldId="2147483725"/>
              <ac:picMk id="6" creationId="{F3A1D15C-306F-44E2-A3D3-B3A07CD410E8}"/>
            </ac:picMkLst>
          </pc:picChg>
          <pc:picChg chg="mod ord">
            <ac:chgData name="Polderman, Nathan" userId="0e0ce036-ee4b-4221-8d42-a600246d0109" providerId="ADAL" clId="{281D939E-3C5A-465C-B94A-C51F855F69EA}" dt="2020-10-30T12:48:21.290" v="55"/>
            <ac:picMkLst>
              <pc:docMk/>
              <pc:sldMasterMk cId="1542111514" sldId="2147483689"/>
              <pc:sldLayoutMk cId="843681040" sldId="2147483725"/>
              <ac:picMk id="10" creationId="{573CE28C-C052-4BDC-AC7E-2FDB66F5863D}"/>
            </ac:picMkLst>
          </pc:picChg>
        </pc:sldLayoutChg>
        <pc:sldLayoutChg chg="del">
          <pc:chgData name="Polderman, Nathan" userId="0e0ce036-ee4b-4221-8d42-a600246d0109" providerId="ADAL" clId="{281D939E-3C5A-465C-B94A-C51F855F69EA}" dt="2020-10-27T20:35:44.859" v="1" actId="2696"/>
          <pc:sldLayoutMkLst>
            <pc:docMk/>
            <pc:sldMasterMk cId="1542111514" sldId="2147483689"/>
            <pc:sldLayoutMk cId="661047147" sldId="2147483726"/>
          </pc:sldLayoutMkLst>
        </pc:sldLayoutChg>
        <pc:sldLayoutChg chg="del">
          <pc:chgData name="Polderman, Nathan" userId="0e0ce036-ee4b-4221-8d42-a600246d0109" providerId="ADAL" clId="{281D939E-3C5A-465C-B94A-C51F855F69EA}" dt="2020-10-30T12:51:14.109" v="100" actId="2696"/>
          <pc:sldLayoutMkLst>
            <pc:docMk/>
            <pc:sldMasterMk cId="1542111514" sldId="2147483689"/>
            <pc:sldLayoutMk cId="3526416730" sldId="2147483727"/>
          </pc:sldLayoutMkLst>
        </pc:sldLayoutChg>
        <pc:sldLayoutChg chg="del">
          <pc:chgData name="Polderman, Nathan" userId="0e0ce036-ee4b-4221-8d42-a600246d0109" providerId="ADAL" clId="{281D939E-3C5A-465C-B94A-C51F855F69EA}" dt="2020-10-27T20:35:50.433" v="3" actId="2696"/>
          <pc:sldLayoutMkLst>
            <pc:docMk/>
            <pc:sldMasterMk cId="1542111514" sldId="2147483689"/>
            <pc:sldLayoutMk cId="372132339" sldId="2147483728"/>
          </pc:sldLayoutMkLst>
        </pc:sldLayoutChg>
        <pc:sldLayoutChg chg="del">
          <pc:chgData name="Polderman, Nathan" userId="0e0ce036-ee4b-4221-8d42-a600246d0109" providerId="ADAL" clId="{281D939E-3C5A-465C-B94A-C51F855F69EA}" dt="2020-10-27T20:35:52.640" v="5" actId="2696"/>
          <pc:sldLayoutMkLst>
            <pc:docMk/>
            <pc:sldMasterMk cId="1542111514" sldId="2147483689"/>
            <pc:sldLayoutMk cId="1655747656" sldId="2147483729"/>
          </pc:sldLayoutMkLst>
        </pc:sldLayoutChg>
        <pc:sldLayoutChg chg="del">
          <pc:chgData name="Polderman, Nathan" userId="0e0ce036-ee4b-4221-8d42-a600246d0109" providerId="ADAL" clId="{281D939E-3C5A-465C-B94A-C51F855F69EA}" dt="2020-10-30T12:51:15.311" v="102" actId="2696"/>
          <pc:sldLayoutMkLst>
            <pc:docMk/>
            <pc:sldMasterMk cId="1542111514" sldId="2147483689"/>
            <pc:sldLayoutMk cId="4245816997" sldId="2147483730"/>
          </pc:sldLayoutMkLst>
        </pc:sldLayoutChg>
        <pc:sldLayoutChg chg="del">
          <pc:chgData name="Polderman, Nathan" userId="0e0ce036-ee4b-4221-8d42-a600246d0109" providerId="ADAL" clId="{281D939E-3C5A-465C-B94A-C51F855F69EA}" dt="2020-10-30T12:51:16.313" v="104" actId="2696"/>
          <pc:sldLayoutMkLst>
            <pc:docMk/>
            <pc:sldMasterMk cId="1542111514" sldId="2147483689"/>
            <pc:sldLayoutMk cId="3173126321" sldId="2147483731"/>
          </pc:sldLayoutMkLst>
        </pc:sldLayoutChg>
        <pc:sldLayoutChg chg="del">
          <pc:chgData name="Polderman, Nathan" userId="0e0ce036-ee4b-4221-8d42-a600246d0109" providerId="ADAL" clId="{281D939E-3C5A-465C-B94A-C51F855F69EA}" dt="2020-10-30T12:51:16.962" v="106" actId="2696"/>
          <pc:sldLayoutMkLst>
            <pc:docMk/>
            <pc:sldMasterMk cId="1542111514" sldId="2147483689"/>
            <pc:sldLayoutMk cId="395506371" sldId="2147483732"/>
          </pc:sldLayoutMkLst>
        </pc:sldLayoutChg>
        <pc:sldLayoutChg chg="del">
          <pc:chgData name="Polderman, Nathan" userId="0e0ce036-ee4b-4221-8d42-a600246d0109" providerId="ADAL" clId="{281D939E-3C5A-465C-B94A-C51F855F69EA}" dt="2020-10-30T12:51:17.695" v="108" actId="2696"/>
          <pc:sldLayoutMkLst>
            <pc:docMk/>
            <pc:sldMasterMk cId="1542111514" sldId="2147483689"/>
            <pc:sldLayoutMk cId="3372050876" sldId="2147483733"/>
          </pc:sldLayoutMkLst>
        </pc:sldLayoutChg>
        <pc:sldLayoutChg chg="del">
          <pc:chgData name="Polderman, Nathan" userId="0e0ce036-ee4b-4221-8d42-a600246d0109" providerId="ADAL" clId="{281D939E-3C5A-465C-B94A-C51F855F69EA}" dt="2020-10-30T12:51:18.350" v="110" actId="2696"/>
          <pc:sldLayoutMkLst>
            <pc:docMk/>
            <pc:sldMasterMk cId="1542111514" sldId="2147483689"/>
            <pc:sldLayoutMk cId="3273917975" sldId="2147483734"/>
          </pc:sldLayoutMkLst>
        </pc:sldLayoutChg>
        <pc:sldLayoutChg chg="del">
          <pc:chgData name="Polderman, Nathan" userId="0e0ce036-ee4b-4221-8d42-a600246d0109" providerId="ADAL" clId="{281D939E-3C5A-465C-B94A-C51F855F69EA}" dt="2020-10-30T12:51:19.036" v="112" actId="2696"/>
          <pc:sldLayoutMkLst>
            <pc:docMk/>
            <pc:sldMasterMk cId="1542111514" sldId="2147483689"/>
            <pc:sldLayoutMk cId="1833133831" sldId="2147483735"/>
          </pc:sldLayoutMkLst>
        </pc:sldLayoutChg>
        <pc:sldLayoutChg chg="del">
          <pc:chgData name="Polderman, Nathan" userId="0e0ce036-ee4b-4221-8d42-a600246d0109" providerId="ADAL" clId="{281D939E-3C5A-465C-B94A-C51F855F69EA}" dt="2020-10-30T12:51:19.621" v="114" actId="2696"/>
          <pc:sldLayoutMkLst>
            <pc:docMk/>
            <pc:sldMasterMk cId="1542111514" sldId="2147483689"/>
            <pc:sldLayoutMk cId="2383114706" sldId="2147483736"/>
          </pc:sldLayoutMkLst>
        </pc:sldLayoutChg>
        <pc:sldLayoutChg chg="del">
          <pc:chgData name="Polderman, Nathan" userId="0e0ce036-ee4b-4221-8d42-a600246d0109" providerId="ADAL" clId="{281D939E-3C5A-465C-B94A-C51F855F69EA}" dt="2020-10-30T12:51:20.223" v="116" actId="2696"/>
          <pc:sldLayoutMkLst>
            <pc:docMk/>
            <pc:sldMasterMk cId="1542111514" sldId="2147483689"/>
            <pc:sldLayoutMk cId="144008045" sldId="2147483737"/>
          </pc:sldLayoutMkLst>
        </pc:sldLayoutChg>
        <pc:sldLayoutChg chg="del">
          <pc:chgData name="Polderman, Nathan" userId="0e0ce036-ee4b-4221-8d42-a600246d0109" providerId="ADAL" clId="{281D939E-3C5A-465C-B94A-C51F855F69EA}" dt="2020-10-30T12:51:20.871" v="118" actId="2696"/>
          <pc:sldLayoutMkLst>
            <pc:docMk/>
            <pc:sldMasterMk cId="1542111514" sldId="2147483689"/>
            <pc:sldLayoutMk cId="2337050678" sldId="2147483738"/>
          </pc:sldLayoutMkLst>
        </pc:sldLayoutChg>
        <pc:sldLayoutChg chg="del">
          <pc:chgData name="Polderman, Nathan" userId="0e0ce036-ee4b-4221-8d42-a600246d0109" providerId="ADAL" clId="{281D939E-3C5A-465C-B94A-C51F855F69EA}" dt="2020-10-30T12:51:30.819" v="124" actId="2696"/>
          <pc:sldLayoutMkLst>
            <pc:docMk/>
            <pc:sldMasterMk cId="1542111514" sldId="2147483689"/>
            <pc:sldLayoutMk cId="1290017861" sldId="2147483739"/>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C010E0-F9D4-4EC7-887B-A236640E7C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29A9D1-89B8-448D-A0D1-7742CE35E7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2C2BDC-C121-4AD2-B3EE-FC1FD30AFE77}" type="datetimeFigureOut">
              <a:rPr lang="en-US" smtClean="0"/>
              <a:t>11/3/2020</a:t>
            </a:fld>
            <a:endParaRPr lang="en-US"/>
          </a:p>
        </p:txBody>
      </p:sp>
      <p:sp>
        <p:nvSpPr>
          <p:cNvPr id="4" name="Footer Placeholder 3">
            <a:extLst>
              <a:ext uri="{FF2B5EF4-FFF2-40B4-BE49-F238E27FC236}">
                <a16:creationId xmlns:a16="http://schemas.microsoft.com/office/drawing/2014/main" id="{6AA0D5C5-3B93-472D-995A-721B9D5BE6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26C646-E28B-44DE-B7B4-A1189B7EA3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6C49BF-4B20-4041-89C2-5E250882B391}" type="slidenum">
              <a:rPr lang="en-US" smtClean="0"/>
              <a:t>‹#›</a:t>
            </a:fld>
            <a:endParaRPr lang="en-US"/>
          </a:p>
        </p:txBody>
      </p:sp>
    </p:spTree>
    <p:extLst>
      <p:ext uri="{BB962C8B-B14F-4D97-AF65-F5344CB8AC3E}">
        <p14:creationId xmlns:p14="http://schemas.microsoft.com/office/powerpoint/2010/main" val="398829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29B2E-8550-45FC-B572-3DF284ED91A2}"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92163-6BF4-4FB3-BD02-64E0A27D4CC3}" type="slidenum">
              <a:rPr lang="en-US" smtClean="0"/>
              <a:t>‹#›</a:t>
            </a:fld>
            <a:endParaRPr lang="en-US"/>
          </a:p>
        </p:txBody>
      </p:sp>
    </p:spTree>
    <p:extLst>
      <p:ext uri="{BB962C8B-B14F-4D97-AF65-F5344CB8AC3E}">
        <p14:creationId xmlns:p14="http://schemas.microsoft.com/office/powerpoint/2010/main" val="354663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HIWC – not well understood, difficult to detect using traditional tools</a:t>
            </a:r>
          </a:p>
          <a:p>
            <a:endParaRPr lang="en-US" dirty="0"/>
          </a:p>
          <a:p>
            <a:r>
              <a:rPr lang="en-US" dirty="0"/>
              <a:t>HIWC threat mitigated on </a:t>
            </a:r>
            <a:r>
              <a:rPr lang="en-US" dirty="0" err="1"/>
              <a:t>GENx</a:t>
            </a:r>
            <a:r>
              <a:rPr lang="en-US" dirty="0"/>
              <a:t> engines through new ICI software</a:t>
            </a:r>
          </a:p>
        </p:txBody>
      </p:sp>
      <p:sp>
        <p:nvSpPr>
          <p:cNvPr id="4" name="Slide Number Placeholder 3"/>
          <p:cNvSpPr>
            <a:spLocks noGrp="1"/>
          </p:cNvSpPr>
          <p:nvPr>
            <p:ph type="sldNum" sz="quarter" idx="5"/>
          </p:nvPr>
        </p:nvSpPr>
        <p:spPr/>
        <p:txBody>
          <a:bodyPr/>
          <a:lstStyle/>
          <a:p>
            <a:fld id="{5B092163-6BF4-4FB3-BD02-64E0A27D4CC3}" type="slidenum">
              <a:rPr lang="en-US" smtClean="0"/>
              <a:t>3</a:t>
            </a:fld>
            <a:endParaRPr lang="en-US"/>
          </a:p>
        </p:txBody>
      </p:sp>
    </p:spTree>
    <p:extLst>
      <p:ext uri="{BB962C8B-B14F-4D97-AF65-F5344CB8AC3E}">
        <p14:creationId xmlns:p14="http://schemas.microsoft.com/office/powerpoint/2010/main" val="23426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the event: </a:t>
            </a:r>
          </a:p>
          <a:p>
            <a:endParaRPr lang="en-US" dirty="0"/>
          </a:p>
          <a:p>
            <a:r>
              <a:rPr lang="en-US" dirty="0"/>
              <a:t>Ice buildup inside pitot tubes – TAT anomaly, erroneous indicated airspeed readings</a:t>
            </a:r>
          </a:p>
        </p:txBody>
      </p:sp>
      <p:sp>
        <p:nvSpPr>
          <p:cNvPr id="4" name="Slide Number Placeholder 3"/>
          <p:cNvSpPr>
            <a:spLocks noGrp="1"/>
          </p:cNvSpPr>
          <p:nvPr>
            <p:ph type="sldNum" sz="quarter" idx="5"/>
          </p:nvPr>
        </p:nvSpPr>
        <p:spPr/>
        <p:txBody>
          <a:bodyPr/>
          <a:lstStyle/>
          <a:p>
            <a:fld id="{5B092163-6BF4-4FB3-BD02-64E0A27D4CC3}" type="slidenum">
              <a:rPr lang="en-US" smtClean="0"/>
              <a:t>4</a:t>
            </a:fld>
            <a:endParaRPr lang="en-US"/>
          </a:p>
        </p:txBody>
      </p:sp>
    </p:spTree>
    <p:extLst>
      <p:ext uri="{BB962C8B-B14F-4D97-AF65-F5344CB8AC3E}">
        <p14:creationId xmlns:p14="http://schemas.microsoft.com/office/powerpoint/2010/main" val="66472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theme: weak to no flight deck radar returns</a:t>
            </a:r>
          </a:p>
          <a:p>
            <a:endParaRPr lang="en-US" dirty="0"/>
          </a:p>
          <a:p>
            <a:r>
              <a:rPr lang="en-US" dirty="0"/>
              <a:t>Limitations of flight deck radar systems – requires large droplets which may not be detected in rapidly developing </a:t>
            </a:r>
            <a:r>
              <a:rPr lang="en-US" dirty="0" err="1"/>
              <a:t>Cb’s</a:t>
            </a:r>
            <a:r>
              <a:rPr lang="en-US" dirty="0"/>
              <a:t> from below</a:t>
            </a:r>
          </a:p>
        </p:txBody>
      </p:sp>
      <p:sp>
        <p:nvSpPr>
          <p:cNvPr id="4" name="Slide Number Placeholder 3"/>
          <p:cNvSpPr>
            <a:spLocks noGrp="1"/>
          </p:cNvSpPr>
          <p:nvPr>
            <p:ph type="sldNum" sz="quarter" idx="5"/>
          </p:nvPr>
        </p:nvSpPr>
        <p:spPr/>
        <p:txBody>
          <a:bodyPr/>
          <a:lstStyle/>
          <a:p>
            <a:fld id="{5B092163-6BF4-4FB3-BD02-64E0A27D4CC3}" type="slidenum">
              <a:rPr lang="en-US" smtClean="0"/>
              <a:t>5</a:t>
            </a:fld>
            <a:endParaRPr lang="en-US"/>
          </a:p>
        </p:txBody>
      </p:sp>
    </p:spTree>
    <p:extLst>
      <p:ext uri="{BB962C8B-B14F-4D97-AF65-F5344CB8AC3E}">
        <p14:creationId xmlns:p14="http://schemas.microsoft.com/office/powerpoint/2010/main" val="104624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FAA ROMIO</a:t>
            </a:r>
          </a:p>
          <a:p>
            <a:endParaRPr lang="en-US" dirty="0"/>
          </a:p>
          <a:p>
            <a:r>
              <a:rPr lang="en-US" dirty="0"/>
              <a:t>Talk about the difficulties and slow pace of R2O efforts in aviation</a:t>
            </a:r>
          </a:p>
        </p:txBody>
      </p:sp>
      <p:sp>
        <p:nvSpPr>
          <p:cNvPr id="4" name="Slide Number Placeholder 3"/>
          <p:cNvSpPr>
            <a:spLocks noGrp="1"/>
          </p:cNvSpPr>
          <p:nvPr>
            <p:ph type="sldNum" sz="quarter" idx="5"/>
          </p:nvPr>
        </p:nvSpPr>
        <p:spPr/>
        <p:txBody>
          <a:bodyPr/>
          <a:lstStyle/>
          <a:p>
            <a:fld id="{5B092163-6BF4-4FB3-BD02-64E0A27D4CC3}" type="slidenum">
              <a:rPr lang="en-US" smtClean="0"/>
              <a:t>6</a:t>
            </a:fld>
            <a:endParaRPr lang="en-US"/>
          </a:p>
        </p:txBody>
      </p:sp>
    </p:spTree>
    <p:extLst>
      <p:ext uri="{BB962C8B-B14F-4D97-AF65-F5344CB8AC3E}">
        <p14:creationId xmlns:p14="http://schemas.microsoft.com/office/powerpoint/2010/main" val="14492501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3.jp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 Id="rId9"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External Cover with livery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E4B7AA-57DC-4FE9-BA87-AAF9ED849314}"/>
              </a:ext>
            </a:extLst>
          </p:cNvPr>
          <p:cNvGraphicFramePr>
            <a:graphicFrameLocks noChangeAspect="1"/>
          </p:cNvGraphicFramePr>
          <p:nvPr userDrawn="1">
            <p:custDataLst>
              <p:tags r:id="rId2"/>
            </p:custDataLst>
            <p:extLst>
              <p:ext uri="{D42A27DB-BD31-4B8C-83A1-F6EECF244321}">
                <p14:modId xmlns:p14="http://schemas.microsoft.com/office/powerpoint/2010/main" val="2186673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408" imgH="408" progId="TCLayout.ActiveDocument.1">
                  <p:embed/>
                </p:oleObj>
              </mc:Choice>
              <mc:Fallback>
                <p:oleObj name="think-cell Slide" r:id="rId5" imgW="408" imgH="408" progId="TCLayout.ActiveDocument.1">
                  <p:embed/>
                  <p:pic>
                    <p:nvPicPr>
                      <p:cNvPr id="8" name="Object 7" hidden="1">
                        <a:extLst>
                          <a:ext uri="{FF2B5EF4-FFF2-40B4-BE49-F238E27FC236}">
                            <a16:creationId xmlns:a16="http://schemas.microsoft.com/office/drawing/2014/main" id="{FCE4B7AA-57DC-4FE9-BA87-AAF9ED8493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F6F7BCC-D301-4218-9D75-DC4D92262EEB}"/>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200" b="1" i="0" baseline="0" dirty="0" err="1">
              <a:latin typeface="Arial" panose="020B0604020202020204" pitchFamily="34" charset="0"/>
              <a:ea typeface="+mj-ea"/>
              <a:cs typeface="+mj-cs"/>
              <a:sym typeface="Arial" panose="020B0604020202020204" pitchFamily="34" charset="0"/>
            </a:endParaRPr>
          </a:p>
        </p:txBody>
      </p:sp>
      <p:pic>
        <p:nvPicPr>
          <p:cNvPr id="6" name="Picture 5" descr="A picture containing sky, plane, outdoor, airplane&#10;&#10;Description automatically generated">
            <a:extLst>
              <a:ext uri="{FF2B5EF4-FFF2-40B4-BE49-F238E27FC236}">
                <a16:creationId xmlns:a16="http://schemas.microsoft.com/office/drawing/2014/main" id="{F3A1D15C-306F-44E2-A3D3-B3A07CD410E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7790" b="7954"/>
          <a:stretch/>
        </p:blipFill>
        <p:spPr>
          <a:xfrm>
            <a:off x="0" y="0"/>
            <a:ext cx="9144000" cy="5143500"/>
          </a:xfrm>
          <a:prstGeom prst="rect">
            <a:avLst/>
          </a:prstGeom>
        </p:spPr>
      </p:pic>
      <p:sp>
        <p:nvSpPr>
          <p:cNvPr id="2" name="Title 1">
            <a:extLst>
              <a:ext uri="{FF2B5EF4-FFF2-40B4-BE49-F238E27FC236}">
                <a16:creationId xmlns:a16="http://schemas.microsoft.com/office/drawing/2014/main" id="{8FC14FDA-7076-4300-A6CB-0EA0B3119301}"/>
              </a:ext>
            </a:extLst>
          </p:cNvPr>
          <p:cNvSpPr>
            <a:spLocks noGrp="1"/>
          </p:cNvSpPr>
          <p:nvPr>
            <p:ph type="ctrTitle"/>
          </p:nvPr>
        </p:nvSpPr>
        <p:spPr bwMode="white">
          <a:xfrm>
            <a:off x="571499" y="506687"/>
            <a:ext cx="4703885" cy="1790700"/>
          </a:xfrm>
        </p:spPr>
        <p:txBody>
          <a:bodyPr lIns="0" tIns="0" rIns="0" bIns="0" anchor="t" anchorCtr="0">
            <a:normAutofit/>
          </a:bodyPr>
          <a:lstStyle>
            <a:lvl1pPr algn="l">
              <a:defRPr sz="2200" b="1">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A7EF63D-442F-411B-8D00-2FD5F6E39731}"/>
              </a:ext>
            </a:extLst>
          </p:cNvPr>
          <p:cNvSpPr>
            <a:spLocks noGrp="1"/>
          </p:cNvSpPr>
          <p:nvPr>
            <p:ph type="subTitle" idx="1"/>
          </p:nvPr>
        </p:nvSpPr>
        <p:spPr bwMode="white">
          <a:xfrm>
            <a:off x="571498" y="2553041"/>
            <a:ext cx="4703887" cy="1241822"/>
          </a:xfrm>
        </p:spPr>
        <p:txBody>
          <a:bodyPr lIns="0" tIns="0" rIns="0" bIns="0">
            <a:noAutofit/>
          </a:bodyPr>
          <a:lstStyle>
            <a:lvl1pPr marL="0" indent="0" algn="l">
              <a:lnSpc>
                <a:spcPct val="90000"/>
              </a:lnSpc>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573CE28C-C052-4BDC-AC7E-2FDB66F5863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1498" y="4800187"/>
            <a:ext cx="1415820" cy="130190"/>
          </a:xfrm>
          <a:prstGeom prst="rect">
            <a:avLst/>
          </a:prstGeom>
        </p:spPr>
      </p:pic>
      <p:grpSp>
        <p:nvGrpSpPr>
          <p:cNvPr id="9" name="Group 8">
            <a:extLst>
              <a:ext uri="{FF2B5EF4-FFF2-40B4-BE49-F238E27FC236}">
                <a16:creationId xmlns:a16="http://schemas.microsoft.com/office/drawing/2014/main" id="{7C568B5E-7121-4C74-89E9-4E7D56AEA752}"/>
              </a:ext>
            </a:extLst>
          </p:cNvPr>
          <p:cNvGrpSpPr/>
          <p:nvPr userDrawn="1"/>
        </p:nvGrpSpPr>
        <p:grpSpPr>
          <a:xfrm>
            <a:off x="7273290" y="4717255"/>
            <a:ext cx="1507913" cy="426245"/>
            <a:chOff x="7273290" y="4717255"/>
            <a:chExt cx="1507913" cy="426245"/>
          </a:xfrm>
          <a:solidFill>
            <a:schemeClr val="accent1"/>
          </a:solidFill>
        </p:grpSpPr>
        <p:sp>
          <p:nvSpPr>
            <p:cNvPr id="13" name="Rectangle 12">
              <a:extLst>
                <a:ext uri="{FF2B5EF4-FFF2-40B4-BE49-F238E27FC236}">
                  <a16:creationId xmlns:a16="http://schemas.microsoft.com/office/drawing/2014/main" id="{5C1BA4CF-53A7-43EF-A4E4-2FC1C5A56107}"/>
                </a:ext>
              </a:extLst>
            </p:cNvPr>
            <p:cNvSpPr/>
            <p:nvPr/>
          </p:nvSpPr>
          <p:spPr bwMode="ltGray">
            <a:xfrm>
              <a:off x="7273290" y="4717255"/>
              <a:ext cx="1507913" cy="426245"/>
            </a:xfrm>
            <a:prstGeom prst="rect">
              <a:avLst/>
            </a:prstGeom>
            <a:solidFill>
              <a:srgbClr val="003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E3BEFF8-574F-4A2A-B0C0-06B898E6E02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550956" y="4847445"/>
              <a:ext cx="941534" cy="170712"/>
            </a:xfrm>
            <a:prstGeom prst="rect">
              <a:avLst/>
            </a:prstGeom>
            <a:solidFill>
              <a:srgbClr val="00329F"/>
            </a:solidFill>
            <a:effectLst/>
          </p:spPr>
        </p:pic>
      </p:grpSp>
    </p:spTree>
    <p:extLst>
      <p:ext uri="{BB962C8B-B14F-4D97-AF65-F5344CB8AC3E}">
        <p14:creationId xmlns:p14="http://schemas.microsoft.com/office/powerpoint/2010/main" val="84368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5D661-5806-4485-97AA-725EA7D1000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B52AC47-DD8E-4F4C-A483-5B5C1F93F006}"/>
              </a:ext>
            </a:extLst>
          </p:cNvPr>
          <p:cNvSpPr>
            <a:spLocks noGrp="1"/>
          </p:cNvSpPr>
          <p:nvPr>
            <p:ph type="sldNum" sz="quarter" idx="12"/>
          </p:nvPr>
        </p:nvSpPr>
        <p:spPr/>
        <p:txBody>
          <a:bodyPr/>
          <a:lstStyle/>
          <a:p>
            <a:fld id="{1A2518CE-DAA6-4F72-8CBD-983B2A15AECA}" type="slidenum">
              <a:rPr lang="en-US" smtClean="0"/>
              <a:t>‹#›</a:t>
            </a:fld>
            <a:endParaRPr lang="en-US"/>
          </a:p>
        </p:txBody>
      </p:sp>
      <p:sp>
        <p:nvSpPr>
          <p:cNvPr id="4" name="Footer Placeholder 3">
            <a:extLst>
              <a:ext uri="{FF2B5EF4-FFF2-40B4-BE49-F238E27FC236}">
                <a16:creationId xmlns:a16="http://schemas.microsoft.com/office/drawing/2014/main" id="{884875FA-824C-49DC-94F2-DC7B7C3D42B1}"/>
              </a:ext>
            </a:extLst>
          </p:cNvPr>
          <p:cNvSpPr>
            <a:spLocks noGrp="1"/>
          </p:cNvSpPr>
          <p:nvPr>
            <p:ph type="ftr" sz="quarter" idx="3"/>
          </p:nvPr>
        </p:nvSpPr>
        <p:spPr>
          <a:xfrm>
            <a:off x="864108" y="4867232"/>
            <a:ext cx="3086100" cy="123111"/>
          </a:xfrm>
          <a:prstGeom prst="rect">
            <a:avLst/>
          </a:prstGeom>
        </p:spPr>
        <p:txBody>
          <a:bodyPr vert="horz" lIns="0" tIns="0" rIns="0" bIns="0" rtlCol="0" anchor="ctr">
            <a:noAutofit/>
          </a:bodyPr>
          <a:lstStyle>
            <a:lvl1pPr algn="l">
              <a:defRPr sz="800">
                <a:solidFill>
                  <a:schemeClr val="accent1"/>
                </a:solidFill>
              </a:defRPr>
            </a:lvl1pPr>
          </a:lstStyle>
          <a:p>
            <a:r>
              <a:rPr lang="en-US"/>
              <a:t>Enter Presentation Name [Insert tab &gt; Header and Footer]</a:t>
            </a:r>
          </a:p>
        </p:txBody>
      </p:sp>
    </p:spTree>
    <p:extLst>
      <p:ext uri="{BB962C8B-B14F-4D97-AF65-F5344CB8AC3E}">
        <p14:creationId xmlns:p14="http://schemas.microsoft.com/office/powerpoint/2010/main" val="225105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F23840-50CC-4AE8-BB58-07BDD4C6C5BD}"/>
              </a:ext>
            </a:extLst>
          </p:cNvPr>
          <p:cNvSpPr>
            <a:spLocks noGrp="1"/>
          </p:cNvSpPr>
          <p:nvPr>
            <p:ph type="sldNum" sz="quarter" idx="12"/>
          </p:nvPr>
        </p:nvSpPr>
        <p:spPr/>
        <p:txBody>
          <a:bodyPr/>
          <a:lstStyle/>
          <a:p>
            <a:fld id="{1A2518CE-DAA6-4F72-8CBD-983B2A15AECA}" type="slidenum">
              <a:rPr lang="en-US" smtClean="0"/>
              <a:t>‹#›</a:t>
            </a:fld>
            <a:endParaRPr lang="en-US"/>
          </a:p>
        </p:txBody>
      </p:sp>
      <p:sp>
        <p:nvSpPr>
          <p:cNvPr id="3" name="Footer Placeholder 3">
            <a:extLst>
              <a:ext uri="{FF2B5EF4-FFF2-40B4-BE49-F238E27FC236}">
                <a16:creationId xmlns:a16="http://schemas.microsoft.com/office/drawing/2014/main" id="{B0B7FB96-CF1B-4098-A96E-5BCA71492825}"/>
              </a:ext>
            </a:extLst>
          </p:cNvPr>
          <p:cNvSpPr>
            <a:spLocks noGrp="1"/>
          </p:cNvSpPr>
          <p:nvPr>
            <p:ph type="ftr" sz="quarter" idx="3"/>
          </p:nvPr>
        </p:nvSpPr>
        <p:spPr>
          <a:xfrm>
            <a:off x="864108" y="4867232"/>
            <a:ext cx="3086100" cy="123111"/>
          </a:xfrm>
          <a:prstGeom prst="rect">
            <a:avLst/>
          </a:prstGeom>
        </p:spPr>
        <p:txBody>
          <a:bodyPr vert="horz" lIns="0" tIns="0" rIns="0" bIns="0" rtlCol="0" anchor="ctr">
            <a:noAutofit/>
          </a:bodyPr>
          <a:lstStyle>
            <a:lvl1pPr algn="l">
              <a:defRPr sz="800">
                <a:solidFill>
                  <a:schemeClr val="accent1"/>
                </a:solidFill>
              </a:defRPr>
            </a:lvl1pPr>
          </a:lstStyle>
          <a:p>
            <a:r>
              <a:rPr lang="en-US"/>
              <a:t>Enter Presentation Name [Insert tab &gt; Header and Footer]</a:t>
            </a:r>
          </a:p>
        </p:txBody>
      </p:sp>
    </p:spTree>
    <p:extLst>
      <p:ext uri="{BB962C8B-B14F-4D97-AF65-F5344CB8AC3E}">
        <p14:creationId xmlns:p14="http://schemas.microsoft.com/office/powerpoint/2010/main" val="351135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D8E5-C441-4A1E-8182-119F65CFA64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1CA00F-13C6-4A85-AE6D-C7386A053551}"/>
              </a:ext>
            </a:extLst>
          </p:cNvPr>
          <p:cNvSpPr>
            <a:spLocks noGrp="1"/>
          </p:cNvSpPr>
          <p:nvPr>
            <p:ph idx="1"/>
          </p:nvPr>
        </p:nvSpPr>
        <p:spPr>
          <a:xfrm>
            <a:off x="571500" y="1401823"/>
            <a:ext cx="4828032" cy="3263504"/>
          </a:xfrm>
        </p:spPr>
        <p:txBody>
          <a:bodyPr/>
          <a:lstStyle>
            <a:lvl1pPr>
              <a:defRPr sz="18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58B30D8-DED9-4726-AD86-39774CD4C959}"/>
              </a:ext>
            </a:extLst>
          </p:cNvPr>
          <p:cNvSpPr>
            <a:spLocks noGrp="1"/>
          </p:cNvSpPr>
          <p:nvPr>
            <p:ph type="sldNum" sz="quarter" idx="12"/>
          </p:nvPr>
        </p:nvSpPr>
        <p:spPr>
          <a:xfrm>
            <a:off x="571501" y="4875478"/>
            <a:ext cx="292608" cy="107722"/>
          </a:xfrm>
        </p:spPr>
        <p:txBody>
          <a:bodyPr/>
          <a:lstStyle/>
          <a:p>
            <a:fld id="{1A2518CE-DAA6-4F72-8CBD-983B2A15AECA}" type="slidenum">
              <a:rPr lang="en-US" smtClean="0"/>
              <a:t>‹#›</a:t>
            </a:fld>
            <a:endParaRPr lang="en-US"/>
          </a:p>
        </p:txBody>
      </p:sp>
      <p:sp>
        <p:nvSpPr>
          <p:cNvPr id="5" name="Footer Placeholder 3">
            <a:extLst>
              <a:ext uri="{FF2B5EF4-FFF2-40B4-BE49-F238E27FC236}">
                <a16:creationId xmlns:a16="http://schemas.microsoft.com/office/drawing/2014/main" id="{BC16A5FE-44D8-4EB1-8518-5F12278F31B8}"/>
              </a:ext>
            </a:extLst>
          </p:cNvPr>
          <p:cNvSpPr>
            <a:spLocks noGrp="1"/>
          </p:cNvSpPr>
          <p:nvPr>
            <p:ph type="ftr" sz="quarter" idx="3"/>
          </p:nvPr>
        </p:nvSpPr>
        <p:spPr>
          <a:xfrm>
            <a:off x="864108" y="4867232"/>
            <a:ext cx="3086100" cy="123111"/>
          </a:xfrm>
          <a:prstGeom prst="rect">
            <a:avLst/>
          </a:prstGeom>
        </p:spPr>
        <p:txBody>
          <a:bodyPr vert="horz" lIns="0" tIns="0" rIns="0" bIns="0" rtlCol="0" anchor="ctr">
            <a:noAutofit/>
          </a:bodyPr>
          <a:lstStyle>
            <a:lvl1pPr algn="l">
              <a:defRPr sz="800">
                <a:solidFill>
                  <a:schemeClr val="accent1"/>
                </a:solidFill>
              </a:defRPr>
            </a:lvl1pPr>
          </a:lstStyle>
          <a:p>
            <a:r>
              <a:rPr lang="en-US"/>
              <a:t>Enter Presentation Name [Insert tab &gt; Header and Footer]</a:t>
            </a:r>
          </a:p>
        </p:txBody>
      </p:sp>
    </p:spTree>
    <p:extLst>
      <p:ext uri="{BB962C8B-B14F-4D97-AF65-F5344CB8AC3E}">
        <p14:creationId xmlns:p14="http://schemas.microsoft.com/office/powerpoint/2010/main" val="78864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AFCD-0688-424E-9109-5E36F858BE56}"/>
              </a:ext>
            </a:extLst>
          </p:cNvPr>
          <p:cNvSpPr>
            <a:spLocks noGrp="1"/>
          </p:cNvSpPr>
          <p:nvPr>
            <p:ph type="title"/>
          </p:nvPr>
        </p:nvSpPr>
        <p:spPr>
          <a:xfrm>
            <a:off x="573944" y="491066"/>
            <a:ext cx="7998555" cy="3877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AF2EE6-FF48-4B78-9E6D-82D257588699}"/>
              </a:ext>
            </a:extLst>
          </p:cNvPr>
          <p:cNvSpPr>
            <a:spLocks noGrp="1"/>
          </p:cNvSpPr>
          <p:nvPr>
            <p:ph sz="half" idx="1"/>
          </p:nvPr>
        </p:nvSpPr>
        <p:spPr>
          <a:xfrm>
            <a:off x="573944" y="1406163"/>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0A16ADC-4FC1-4695-9A3D-EF5ADDFEA015}"/>
              </a:ext>
            </a:extLst>
          </p:cNvPr>
          <p:cNvSpPr>
            <a:spLocks noGrp="1"/>
          </p:cNvSpPr>
          <p:nvPr>
            <p:ph sz="half" idx="2"/>
          </p:nvPr>
        </p:nvSpPr>
        <p:spPr>
          <a:xfrm>
            <a:off x="4686299" y="1406163"/>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EADC98E-ABFD-4B5E-A60C-2D28CA2A9F9F}"/>
              </a:ext>
            </a:extLst>
          </p:cNvPr>
          <p:cNvSpPr>
            <a:spLocks noGrp="1"/>
          </p:cNvSpPr>
          <p:nvPr>
            <p:ph type="sldNum" sz="quarter" idx="12"/>
          </p:nvPr>
        </p:nvSpPr>
        <p:spPr/>
        <p:txBody>
          <a:bodyPr/>
          <a:lstStyle/>
          <a:p>
            <a:fld id="{1A2518CE-DAA6-4F72-8CBD-983B2A15AECA}" type="slidenum">
              <a:rPr lang="en-US" smtClean="0"/>
              <a:t>‹#›</a:t>
            </a:fld>
            <a:endParaRPr lang="en-US"/>
          </a:p>
        </p:txBody>
      </p:sp>
      <p:sp>
        <p:nvSpPr>
          <p:cNvPr id="6" name="Footer Placeholder 3">
            <a:extLst>
              <a:ext uri="{FF2B5EF4-FFF2-40B4-BE49-F238E27FC236}">
                <a16:creationId xmlns:a16="http://schemas.microsoft.com/office/drawing/2014/main" id="{7D460228-4282-4A38-BFFD-70EFE39F6BCE}"/>
              </a:ext>
            </a:extLst>
          </p:cNvPr>
          <p:cNvSpPr>
            <a:spLocks noGrp="1"/>
          </p:cNvSpPr>
          <p:nvPr>
            <p:ph type="ftr" sz="quarter" idx="3"/>
          </p:nvPr>
        </p:nvSpPr>
        <p:spPr>
          <a:xfrm>
            <a:off x="864108" y="4867232"/>
            <a:ext cx="3086100" cy="123111"/>
          </a:xfrm>
          <a:prstGeom prst="rect">
            <a:avLst/>
          </a:prstGeom>
        </p:spPr>
        <p:txBody>
          <a:bodyPr vert="horz" lIns="0" tIns="0" rIns="0" bIns="0" rtlCol="0" anchor="ctr">
            <a:noAutofit/>
          </a:bodyPr>
          <a:lstStyle>
            <a:lvl1pPr algn="l">
              <a:defRPr sz="800">
                <a:solidFill>
                  <a:schemeClr val="accent1"/>
                </a:solidFill>
              </a:defRPr>
            </a:lvl1pPr>
          </a:lstStyle>
          <a:p>
            <a:r>
              <a:rPr lang="en-US"/>
              <a:t>Enter Presentation Name [Insert tab &gt; Header and Footer]</a:t>
            </a:r>
          </a:p>
        </p:txBody>
      </p:sp>
    </p:spTree>
    <p:extLst>
      <p:ext uri="{BB962C8B-B14F-4D97-AF65-F5344CB8AC3E}">
        <p14:creationId xmlns:p14="http://schemas.microsoft.com/office/powerpoint/2010/main" val="67557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Add Pictur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AFCD-0688-424E-9109-5E36F858BE56}"/>
              </a:ext>
            </a:extLst>
          </p:cNvPr>
          <p:cNvSpPr>
            <a:spLocks noGrp="1"/>
          </p:cNvSpPr>
          <p:nvPr>
            <p:ph type="title"/>
          </p:nvPr>
        </p:nvSpPr>
        <p:spPr>
          <a:xfrm>
            <a:off x="573944" y="491066"/>
            <a:ext cx="7998555" cy="3877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AF2EE6-FF48-4B78-9E6D-82D257588699}"/>
              </a:ext>
            </a:extLst>
          </p:cNvPr>
          <p:cNvSpPr>
            <a:spLocks noGrp="1"/>
          </p:cNvSpPr>
          <p:nvPr>
            <p:ph sz="half" idx="1"/>
          </p:nvPr>
        </p:nvSpPr>
        <p:spPr>
          <a:xfrm>
            <a:off x="573944" y="1404051"/>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EADC98E-ABFD-4B5E-A60C-2D28CA2A9F9F}"/>
              </a:ext>
            </a:extLst>
          </p:cNvPr>
          <p:cNvSpPr>
            <a:spLocks noGrp="1"/>
          </p:cNvSpPr>
          <p:nvPr>
            <p:ph type="sldNum" sz="quarter" idx="12"/>
          </p:nvPr>
        </p:nvSpPr>
        <p:spPr/>
        <p:txBody>
          <a:bodyPr/>
          <a:lstStyle/>
          <a:p>
            <a:fld id="{1A2518CE-DAA6-4F72-8CBD-983B2A15AECA}" type="slidenum">
              <a:rPr lang="en-US" smtClean="0"/>
              <a:t>‹#›</a:t>
            </a:fld>
            <a:endParaRPr lang="en-US"/>
          </a:p>
        </p:txBody>
      </p:sp>
      <p:sp>
        <p:nvSpPr>
          <p:cNvPr id="11" name="Picture Placeholder 10">
            <a:extLst>
              <a:ext uri="{FF2B5EF4-FFF2-40B4-BE49-F238E27FC236}">
                <a16:creationId xmlns:a16="http://schemas.microsoft.com/office/drawing/2014/main" id="{C071E6B6-0357-470A-9D5B-6914469497B0}"/>
              </a:ext>
            </a:extLst>
          </p:cNvPr>
          <p:cNvSpPr>
            <a:spLocks noGrp="1"/>
          </p:cNvSpPr>
          <p:nvPr>
            <p:ph type="pic" sz="quarter" idx="13"/>
          </p:nvPr>
        </p:nvSpPr>
        <p:spPr>
          <a:xfrm>
            <a:off x="4714685" y="1425899"/>
            <a:ext cx="3855372" cy="2839409"/>
          </a:xfrm>
          <a:solidFill>
            <a:schemeClr val="tx1">
              <a:lumMod val="10000"/>
              <a:lumOff val="90000"/>
            </a:schemeClr>
          </a:solidFill>
        </p:spPr>
        <p:txBody>
          <a:bodyPr/>
          <a:lstStyle/>
          <a:p>
            <a:r>
              <a:rPr lang="en-US"/>
              <a:t>Click icon to add picture</a:t>
            </a:r>
          </a:p>
        </p:txBody>
      </p:sp>
      <p:sp>
        <p:nvSpPr>
          <p:cNvPr id="6" name="Footer Placeholder 3">
            <a:extLst>
              <a:ext uri="{FF2B5EF4-FFF2-40B4-BE49-F238E27FC236}">
                <a16:creationId xmlns:a16="http://schemas.microsoft.com/office/drawing/2014/main" id="{C97E53B0-C0C1-4794-97D1-1BED668DAD54}"/>
              </a:ext>
            </a:extLst>
          </p:cNvPr>
          <p:cNvSpPr>
            <a:spLocks noGrp="1"/>
          </p:cNvSpPr>
          <p:nvPr>
            <p:ph type="ftr" sz="quarter" idx="3"/>
          </p:nvPr>
        </p:nvSpPr>
        <p:spPr>
          <a:xfrm>
            <a:off x="864108" y="4867232"/>
            <a:ext cx="3086100" cy="123111"/>
          </a:xfrm>
          <a:prstGeom prst="rect">
            <a:avLst/>
          </a:prstGeom>
        </p:spPr>
        <p:txBody>
          <a:bodyPr vert="horz" lIns="0" tIns="0" rIns="0" bIns="0" rtlCol="0" anchor="ctr">
            <a:noAutofit/>
          </a:bodyPr>
          <a:lstStyle>
            <a:lvl1pPr algn="l">
              <a:defRPr sz="800">
                <a:solidFill>
                  <a:schemeClr val="accent1"/>
                </a:solidFill>
              </a:defRPr>
            </a:lvl1pPr>
          </a:lstStyle>
          <a:p>
            <a:r>
              <a:rPr lang="en-US"/>
              <a:t>Enter Presentation Name [Insert tab &gt; Header and Footer]</a:t>
            </a:r>
          </a:p>
        </p:txBody>
      </p:sp>
    </p:spTree>
    <p:extLst>
      <p:ext uri="{BB962C8B-B14F-4D97-AF65-F5344CB8AC3E}">
        <p14:creationId xmlns:p14="http://schemas.microsoft.com/office/powerpoint/2010/main" val="1251032069"/>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Add Pictur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AFCD-0688-424E-9109-5E36F858BE56}"/>
              </a:ext>
            </a:extLst>
          </p:cNvPr>
          <p:cNvSpPr>
            <a:spLocks noGrp="1"/>
          </p:cNvSpPr>
          <p:nvPr>
            <p:ph type="title"/>
          </p:nvPr>
        </p:nvSpPr>
        <p:spPr>
          <a:xfrm>
            <a:off x="573944" y="491066"/>
            <a:ext cx="7998555" cy="3877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AF2EE6-FF48-4B78-9E6D-82D257588699}"/>
              </a:ext>
            </a:extLst>
          </p:cNvPr>
          <p:cNvSpPr>
            <a:spLocks noGrp="1"/>
          </p:cNvSpPr>
          <p:nvPr>
            <p:ph sz="half" idx="1"/>
          </p:nvPr>
        </p:nvSpPr>
        <p:spPr>
          <a:xfrm>
            <a:off x="4683857" y="1404051"/>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EADC98E-ABFD-4B5E-A60C-2D28CA2A9F9F}"/>
              </a:ext>
            </a:extLst>
          </p:cNvPr>
          <p:cNvSpPr>
            <a:spLocks noGrp="1"/>
          </p:cNvSpPr>
          <p:nvPr>
            <p:ph type="sldNum" sz="quarter" idx="12"/>
          </p:nvPr>
        </p:nvSpPr>
        <p:spPr/>
        <p:txBody>
          <a:bodyPr/>
          <a:lstStyle/>
          <a:p>
            <a:fld id="{1A2518CE-DAA6-4F72-8CBD-983B2A15AECA}" type="slidenum">
              <a:rPr lang="en-US" smtClean="0"/>
              <a:t>‹#›</a:t>
            </a:fld>
            <a:endParaRPr lang="en-US"/>
          </a:p>
        </p:txBody>
      </p:sp>
      <p:sp>
        <p:nvSpPr>
          <p:cNvPr id="11" name="Picture Placeholder 10">
            <a:extLst>
              <a:ext uri="{FF2B5EF4-FFF2-40B4-BE49-F238E27FC236}">
                <a16:creationId xmlns:a16="http://schemas.microsoft.com/office/drawing/2014/main" id="{C071E6B6-0357-470A-9D5B-6914469497B0}"/>
              </a:ext>
            </a:extLst>
          </p:cNvPr>
          <p:cNvSpPr>
            <a:spLocks noGrp="1"/>
          </p:cNvSpPr>
          <p:nvPr>
            <p:ph type="pic" sz="quarter" idx="13"/>
          </p:nvPr>
        </p:nvSpPr>
        <p:spPr>
          <a:xfrm>
            <a:off x="571500" y="1425899"/>
            <a:ext cx="3855372" cy="2839409"/>
          </a:xfrm>
          <a:solidFill>
            <a:schemeClr val="tx1">
              <a:lumMod val="10000"/>
              <a:lumOff val="90000"/>
            </a:schemeClr>
          </a:solidFill>
        </p:spPr>
        <p:txBody>
          <a:bodyPr/>
          <a:lstStyle/>
          <a:p>
            <a:r>
              <a:rPr lang="en-US"/>
              <a:t>Click icon to add picture</a:t>
            </a:r>
          </a:p>
        </p:txBody>
      </p:sp>
      <p:sp>
        <p:nvSpPr>
          <p:cNvPr id="6" name="Footer Placeholder 3">
            <a:extLst>
              <a:ext uri="{FF2B5EF4-FFF2-40B4-BE49-F238E27FC236}">
                <a16:creationId xmlns:a16="http://schemas.microsoft.com/office/drawing/2014/main" id="{C97E53B0-C0C1-4794-97D1-1BED668DAD54}"/>
              </a:ext>
            </a:extLst>
          </p:cNvPr>
          <p:cNvSpPr>
            <a:spLocks noGrp="1"/>
          </p:cNvSpPr>
          <p:nvPr>
            <p:ph type="ftr" sz="quarter" idx="3"/>
          </p:nvPr>
        </p:nvSpPr>
        <p:spPr>
          <a:xfrm>
            <a:off x="864108" y="4867232"/>
            <a:ext cx="3086100" cy="123111"/>
          </a:xfrm>
          <a:prstGeom prst="rect">
            <a:avLst/>
          </a:prstGeom>
        </p:spPr>
        <p:txBody>
          <a:bodyPr vert="horz" lIns="0" tIns="0" rIns="0" bIns="0" rtlCol="0" anchor="ctr">
            <a:noAutofit/>
          </a:bodyPr>
          <a:lstStyle>
            <a:lvl1pPr algn="l">
              <a:defRPr sz="800">
                <a:solidFill>
                  <a:schemeClr val="accent1"/>
                </a:solidFill>
              </a:defRPr>
            </a:lvl1pPr>
          </a:lstStyle>
          <a:p>
            <a:r>
              <a:rPr lang="en-US"/>
              <a:t>Enter Presentation Name [Insert tab &gt; Header and Footer]</a:t>
            </a:r>
          </a:p>
        </p:txBody>
      </p:sp>
    </p:spTree>
    <p:extLst>
      <p:ext uri="{BB962C8B-B14F-4D97-AF65-F5344CB8AC3E}">
        <p14:creationId xmlns:p14="http://schemas.microsoft.com/office/powerpoint/2010/main" val="1802258265"/>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AFCD-0688-424E-9109-5E36F858BE5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AF2EE6-FF48-4B78-9E6D-82D257588699}"/>
              </a:ext>
            </a:extLst>
          </p:cNvPr>
          <p:cNvSpPr>
            <a:spLocks noGrp="1"/>
          </p:cNvSpPr>
          <p:nvPr>
            <p:ph sz="half" idx="1"/>
          </p:nvPr>
        </p:nvSpPr>
        <p:spPr>
          <a:xfrm>
            <a:off x="571500" y="1400863"/>
            <a:ext cx="2824914" cy="3263504"/>
          </a:xfrm>
        </p:spPr>
        <p:txBody>
          <a:bodyPr/>
          <a:lstStyle>
            <a:lvl1pPr marL="344488" indent="0">
              <a:lnSpc>
                <a:spcPct val="90000"/>
              </a:lnSpc>
              <a:spcBef>
                <a:spcPts val="600"/>
              </a:spcBef>
              <a:buClr>
                <a:schemeClr val="tx2">
                  <a:lumMod val="40000"/>
                  <a:lumOff val="60000"/>
                </a:schemeClr>
              </a:buClr>
              <a:buFont typeface="+mj-lt"/>
              <a:buNone/>
              <a:tabLst>
                <a:tab pos="2743200" algn="r"/>
              </a:tabLst>
              <a:defRPr sz="1600" b="1">
                <a:solidFill>
                  <a:schemeClr val="tx2"/>
                </a:solidFill>
              </a:defRPr>
            </a:lvl1pPr>
            <a:lvl2pPr marL="344488" indent="0">
              <a:lnSpc>
                <a:spcPct val="90000"/>
              </a:lnSpc>
              <a:spcBef>
                <a:spcPts val="0"/>
              </a:spcBef>
              <a:buNone/>
              <a:tabLst>
                <a:tab pos="2743200" algn="r"/>
              </a:tabLst>
              <a:defRPr sz="1400"/>
            </a:lvl2pPr>
            <a:lvl3pPr marL="342900" indent="0">
              <a:buNone/>
              <a:defRPr/>
            </a:lvl3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7EADC98E-ABFD-4B5E-A60C-2D28CA2A9F9F}"/>
              </a:ext>
            </a:extLst>
          </p:cNvPr>
          <p:cNvSpPr>
            <a:spLocks noGrp="1"/>
          </p:cNvSpPr>
          <p:nvPr>
            <p:ph type="sldNum" sz="quarter" idx="12"/>
          </p:nvPr>
        </p:nvSpPr>
        <p:spPr/>
        <p:txBody>
          <a:bodyPr/>
          <a:lstStyle/>
          <a:p>
            <a:fld id="{1A2518CE-DAA6-4F72-8CBD-983B2A15AECA}" type="slidenum">
              <a:rPr lang="en-US" smtClean="0"/>
              <a:t>‹#›</a:t>
            </a:fld>
            <a:endParaRPr lang="en-US"/>
          </a:p>
        </p:txBody>
      </p:sp>
      <p:sp>
        <p:nvSpPr>
          <p:cNvPr id="10" name="Content Placeholder 2">
            <a:extLst>
              <a:ext uri="{FF2B5EF4-FFF2-40B4-BE49-F238E27FC236}">
                <a16:creationId xmlns:a16="http://schemas.microsoft.com/office/drawing/2014/main" id="{41168F30-96D0-4AC7-B8DF-C6EA0EBB9D4C}"/>
              </a:ext>
            </a:extLst>
          </p:cNvPr>
          <p:cNvSpPr>
            <a:spLocks noGrp="1"/>
          </p:cNvSpPr>
          <p:nvPr>
            <p:ph sz="half" idx="13"/>
          </p:nvPr>
        </p:nvSpPr>
        <p:spPr>
          <a:xfrm>
            <a:off x="3950208" y="1400863"/>
            <a:ext cx="2824914" cy="3263504"/>
          </a:xfrm>
        </p:spPr>
        <p:txBody>
          <a:bodyPr/>
          <a:lstStyle>
            <a:lvl1pPr marL="344488" indent="0">
              <a:lnSpc>
                <a:spcPct val="90000"/>
              </a:lnSpc>
              <a:spcBef>
                <a:spcPts val="600"/>
              </a:spcBef>
              <a:buClr>
                <a:schemeClr val="tx2">
                  <a:lumMod val="40000"/>
                  <a:lumOff val="60000"/>
                </a:schemeClr>
              </a:buClr>
              <a:buFont typeface="+mj-lt"/>
              <a:buNone/>
              <a:tabLst>
                <a:tab pos="2743200" algn="r"/>
              </a:tabLst>
              <a:defRPr sz="1600" b="1">
                <a:solidFill>
                  <a:schemeClr val="tx2"/>
                </a:solidFill>
              </a:defRPr>
            </a:lvl1pPr>
            <a:lvl2pPr marL="344488" indent="0">
              <a:lnSpc>
                <a:spcPct val="90000"/>
              </a:lnSpc>
              <a:spcBef>
                <a:spcPts val="0"/>
              </a:spcBef>
              <a:buNone/>
              <a:tabLst>
                <a:tab pos="2743200" algn="r"/>
              </a:tabLst>
              <a:defRPr sz="1400"/>
            </a:lvl2pPr>
            <a:lvl3pPr marL="342900" indent="0">
              <a:buNone/>
              <a:defRPr/>
            </a:lvl3pPr>
          </a:lstStyle>
          <a:p>
            <a:pPr lvl="0"/>
            <a:r>
              <a:rPr lang="en-US"/>
              <a:t>Click to edit Master text styles</a:t>
            </a:r>
          </a:p>
          <a:p>
            <a:pPr lvl="1"/>
            <a:r>
              <a:rPr lang="en-US"/>
              <a:t>Second level</a:t>
            </a:r>
          </a:p>
        </p:txBody>
      </p:sp>
      <p:sp>
        <p:nvSpPr>
          <p:cNvPr id="6" name="Footer Placeholder 3">
            <a:extLst>
              <a:ext uri="{FF2B5EF4-FFF2-40B4-BE49-F238E27FC236}">
                <a16:creationId xmlns:a16="http://schemas.microsoft.com/office/drawing/2014/main" id="{80D9B965-0C55-498E-B239-A2A7CAF5B23B}"/>
              </a:ext>
            </a:extLst>
          </p:cNvPr>
          <p:cNvSpPr>
            <a:spLocks noGrp="1"/>
          </p:cNvSpPr>
          <p:nvPr>
            <p:ph type="ftr" sz="quarter" idx="3"/>
          </p:nvPr>
        </p:nvSpPr>
        <p:spPr>
          <a:xfrm>
            <a:off x="864108" y="4867232"/>
            <a:ext cx="3086100" cy="123111"/>
          </a:xfrm>
          <a:prstGeom prst="rect">
            <a:avLst/>
          </a:prstGeom>
        </p:spPr>
        <p:txBody>
          <a:bodyPr vert="horz" lIns="0" tIns="0" rIns="0" bIns="0" rtlCol="0" anchor="ctr">
            <a:noAutofit/>
          </a:bodyPr>
          <a:lstStyle>
            <a:lvl1pPr algn="l">
              <a:defRPr sz="800">
                <a:solidFill>
                  <a:schemeClr val="accent1"/>
                </a:solidFill>
              </a:defRPr>
            </a:lvl1pPr>
          </a:lstStyle>
          <a:p>
            <a:r>
              <a:rPr lang="en-US"/>
              <a:t>Enter Presentation Name [Insert tab &gt; Header and Footer]</a:t>
            </a:r>
          </a:p>
        </p:txBody>
      </p:sp>
    </p:spTree>
    <p:extLst>
      <p:ext uri="{BB962C8B-B14F-4D97-AF65-F5344CB8AC3E}">
        <p14:creationId xmlns:p14="http://schemas.microsoft.com/office/powerpoint/2010/main" val="259865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3 Image Add Pictur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AFCD-0688-424E-9109-5E36F858BE56}"/>
              </a:ext>
            </a:extLst>
          </p:cNvPr>
          <p:cNvSpPr>
            <a:spLocks noGrp="1"/>
          </p:cNvSpPr>
          <p:nvPr>
            <p:ph type="title"/>
          </p:nvPr>
        </p:nvSpPr>
        <p:spPr>
          <a:xfrm>
            <a:off x="573944" y="491066"/>
            <a:ext cx="7998555" cy="3877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AF2EE6-FF48-4B78-9E6D-82D257588699}"/>
              </a:ext>
            </a:extLst>
          </p:cNvPr>
          <p:cNvSpPr>
            <a:spLocks noGrp="1"/>
          </p:cNvSpPr>
          <p:nvPr>
            <p:ph sz="half" idx="1"/>
          </p:nvPr>
        </p:nvSpPr>
        <p:spPr>
          <a:xfrm>
            <a:off x="5941425" y="1404051"/>
            <a:ext cx="2631074"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EADC98E-ABFD-4B5E-A60C-2D28CA2A9F9F}"/>
              </a:ext>
            </a:extLst>
          </p:cNvPr>
          <p:cNvSpPr>
            <a:spLocks noGrp="1"/>
          </p:cNvSpPr>
          <p:nvPr>
            <p:ph type="sldNum" sz="quarter" idx="12"/>
          </p:nvPr>
        </p:nvSpPr>
        <p:spPr/>
        <p:txBody>
          <a:bodyPr/>
          <a:lstStyle/>
          <a:p>
            <a:fld id="{1A2518CE-DAA6-4F72-8CBD-983B2A15AECA}" type="slidenum">
              <a:rPr lang="en-US" smtClean="0"/>
              <a:t>‹#›</a:t>
            </a:fld>
            <a:endParaRPr lang="en-US"/>
          </a:p>
        </p:txBody>
      </p:sp>
      <p:sp>
        <p:nvSpPr>
          <p:cNvPr id="11" name="Picture Placeholder 10">
            <a:extLst>
              <a:ext uri="{FF2B5EF4-FFF2-40B4-BE49-F238E27FC236}">
                <a16:creationId xmlns:a16="http://schemas.microsoft.com/office/drawing/2014/main" id="{C071E6B6-0357-470A-9D5B-6914469497B0}"/>
              </a:ext>
            </a:extLst>
          </p:cNvPr>
          <p:cNvSpPr>
            <a:spLocks noGrp="1"/>
          </p:cNvSpPr>
          <p:nvPr>
            <p:ph type="pic" sz="quarter" idx="13"/>
          </p:nvPr>
        </p:nvSpPr>
        <p:spPr>
          <a:xfrm>
            <a:off x="571500" y="1425899"/>
            <a:ext cx="2382982" cy="2839409"/>
          </a:xfrm>
          <a:solidFill>
            <a:schemeClr val="tx1">
              <a:lumMod val="10000"/>
              <a:lumOff val="90000"/>
            </a:schemeClr>
          </a:solidFill>
        </p:spPr>
        <p:txBody>
          <a:bodyPr/>
          <a:lstStyle/>
          <a:p>
            <a:r>
              <a:rPr lang="en-US"/>
              <a:t>Click icon to add picture</a:t>
            </a:r>
          </a:p>
        </p:txBody>
      </p:sp>
      <p:sp>
        <p:nvSpPr>
          <p:cNvPr id="9" name="Picture Placeholder 10">
            <a:extLst>
              <a:ext uri="{FF2B5EF4-FFF2-40B4-BE49-F238E27FC236}">
                <a16:creationId xmlns:a16="http://schemas.microsoft.com/office/drawing/2014/main" id="{5B9D56E5-F5EF-4C09-9863-998A1FF15FB4}"/>
              </a:ext>
            </a:extLst>
          </p:cNvPr>
          <p:cNvSpPr>
            <a:spLocks noGrp="1"/>
          </p:cNvSpPr>
          <p:nvPr>
            <p:ph type="pic" sz="quarter" idx="14"/>
          </p:nvPr>
        </p:nvSpPr>
        <p:spPr>
          <a:xfrm>
            <a:off x="3121891" y="1425899"/>
            <a:ext cx="2382982" cy="1354247"/>
          </a:xfrm>
          <a:solidFill>
            <a:schemeClr val="tx1">
              <a:lumMod val="10000"/>
              <a:lumOff val="90000"/>
            </a:schemeClr>
          </a:solidFill>
        </p:spPr>
        <p:txBody>
          <a:bodyPr/>
          <a:lstStyle/>
          <a:p>
            <a:r>
              <a:rPr lang="en-US"/>
              <a:t>Click icon to add picture</a:t>
            </a:r>
            <a:endParaRPr lang="en-US" dirty="0"/>
          </a:p>
        </p:txBody>
      </p:sp>
      <p:sp>
        <p:nvSpPr>
          <p:cNvPr id="10" name="Picture Placeholder 10">
            <a:extLst>
              <a:ext uri="{FF2B5EF4-FFF2-40B4-BE49-F238E27FC236}">
                <a16:creationId xmlns:a16="http://schemas.microsoft.com/office/drawing/2014/main" id="{151F7769-C7D5-4B7A-8FFC-5B3748BEA2F3}"/>
              </a:ext>
            </a:extLst>
          </p:cNvPr>
          <p:cNvSpPr>
            <a:spLocks noGrp="1"/>
          </p:cNvSpPr>
          <p:nvPr>
            <p:ph type="pic" sz="quarter" idx="15"/>
          </p:nvPr>
        </p:nvSpPr>
        <p:spPr>
          <a:xfrm>
            <a:off x="3121891" y="2911184"/>
            <a:ext cx="2382982" cy="1354247"/>
          </a:xfrm>
          <a:solidFill>
            <a:schemeClr val="tx1">
              <a:lumMod val="10000"/>
              <a:lumOff val="90000"/>
            </a:schemeClr>
          </a:solidFill>
        </p:spPr>
        <p:txBody>
          <a:bodyPr/>
          <a:lstStyle/>
          <a:p>
            <a:r>
              <a:rPr lang="en-US"/>
              <a:t>Click icon to add picture</a:t>
            </a:r>
          </a:p>
        </p:txBody>
      </p:sp>
      <p:sp>
        <p:nvSpPr>
          <p:cNvPr id="8" name="Footer Placeholder 3">
            <a:extLst>
              <a:ext uri="{FF2B5EF4-FFF2-40B4-BE49-F238E27FC236}">
                <a16:creationId xmlns:a16="http://schemas.microsoft.com/office/drawing/2014/main" id="{6563CBD1-0BDC-4F34-859B-8F2E484FB744}"/>
              </a:ext>
            </a:extLst>
          </p:cNvPr>
          <p:cNvSpPr>
            <a:spLocks noGrp="1"/>
          </p:cNvSpPr>
          <p:nvPr>
            <p:ph type="ftr" sz="quarter" idx="3"/>
          </p:nvPr>
        </p:nvSpPr>
        <p:spPr>
          <a:xfrm>
            <a:off x="864108" y="4867232"/>
            <a:ext cx="3086100" cy="123111"/>
          </a:xfrm>
          <a:prstGeom prst="rect">
            <a:avLst/>
          </a:prstGeom>
        </p:spPr>
        <p:txBody>
          <a:bodyPr vert="horz" lIns="0" tIns="0" rIns="0" bIns="0" rtlCol="0" anchor="ctr">
            <a:noAutofit/>
          </a:bodyPr>
          <a:lstStyle>
            <a:lvl1pPr algn="l">
              <a:defRPr sz="800">
                <a:solidFill>
                  <a:schemeClr val="accent1"/>
                </a:solidFill>
              </a:defRPr>
            </a:lvl1pPr>
          </a:lstStyle>
          <a:p>
            <a:r>
              <a:rPr lang="en-US"/>
              <a:t>Enter Presentation Name [Insert tab &gt; Header and Footer]</a:t>
            </a:r>
          </a:p>
        </p:txBody>
      </p:sp>
    </p:spTree>
    <p:extLst>
      <p:ext uri="{BB962C8B-B14F-4D97-AF65-F5344CB8AC3E}">
        <p14:creationId xmlns:p14="http://schemas.microsoft.com/office/powerpoint/2010/main" val="2173111126"/>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page photo white text Add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071E6B6-0357-470A-9D5B-6914469497B0}"/>
              </a:ext>
            </a:extLst>
          </p:cNvPr>
          <p:cNvSpPr>
            <a:spLocks noGrp="1"/>
          </p:cNvSpPr>
          <p:nvPr>
            <p:ph type="pic" sz="quarter" idx="13"/>
          </p:nvPr>
        </p:nvSpPr>
        <p:spPr>
          <a:xfrm>
            <a:off x="0" y="0"/>
            <a:ext cx="9143999" cy="5143499"/>
          </a:xfrm>
          <a:solidFill>
            <a:schemeClr val="tx1">
              <a:lumMod val="10000"/>
              <a:lumOff val="90000"/>
            </a:schemeClr>
          </a:solidFill>
        </p:spPr>
        <p:txBody>
          <a:bodyPr/>
          <a:lstStyle/>
          <a:p>
            <a:r>
              <a:rPr lang="en-US"/>
              <a:t>Click icon to add picture</a:t>
            </a:r>
          </a:p>
        </p:txBody>
      </p:sp>
      <p:sp>
        <p:nvSpPr>
          <p:cNvPr id="2" name="Title 1">
            <a:extLst>
              <a:ext uri="{FF2B5EF4-FFF2-40B4-BE49-F238E27FC236}">
                <a16:creationId xmlns:a16="http://schemas.microsoft.com/office/drawing/2014/main" id="{A2A5AFCD-0688-424E-9109-5E36F858BE56}"/>
              </a:ext>
            </a:extLst>
          </p:cNvPr>
          <p:cNvSpPr>
            <a:spLocks noGrp="1"/>
          </p:cNvSpPr>
          <p:nvPr>
            <p:ph type="title"/>
          </p:nvPr>
        </p:nvSpPr>
        <p:spPr>
          <a:xfrm>
            <a:off x="573944" y="491066"/>
            <a:ext cx="7998555" cy="387798"/>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AF2EE6-FF48-4B78-9E6D-82D257588699}"/>
              </a:ext>
            </a:extLst>
          </p:cNvPr>
          <p:cNvSpPr>
            <a:spLocks noGrp="1"/>
          </p:cNvSpPr>
          <p:nvPr>
            <p:ph sz="half" idx="1"/>
          </p:nvPr>
        </p:nvSpPr>
        <p:spPr>
          <a:xfrm>
            <a:off x="573943" y="1404051"/>
            <a:ext cx="4524529" cy="3263504"/>
          </a:xfrm>
        </p:spPr>
        <p:txBody>
          <a:bodyPr lIns="91440" tIns="91440" rIns="91440" bIns="9144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EADC98E-ABFD-4B5E-A60C-2D28CA2A9F9F}"/>
              </a:ext>
            </a:extLst>
          </p:cNvPr>
          <p:cNvSpPr>
            <a:spLocks noGrp="1"/>
          </p:cNvSpPr>
          <p:nvPr>
            <p:ph type="sldNum" sz="quarter" idx="12"/>
          </p:nvPr>
        </p:nvSpPr>
        <p:spPr/>
        <p:txBody>
          <a:bodyPr/>
          <a:lstStyle>
            <a:lvl1pPr>
              <a:defRPr>
                <a:solidFill>
                  <a:schemeClr val="bg1"/>
                </a:solidFill>
              </a:defRPr>
            </a:lvl1pPr>
          </a:lstStyle>
          <a:p>
            <a:fld id="{1A2518CE-DAA6-4F72-8CBD-983B2A15AECA}" type="slidenum">
              <a:rPr lang="en-US" smtClean="0"/>
              <a:pPr/>
              <a:t>‹#›</a:t>
            </a:fld>
            <a:endParaRPr lang="en-US"/>
          </a:p>
        </p:txBody>
      </p:sp>
      <p:sp>
        <p:nvSpPr>
          <p:cNvPr id="8" name="Footer Placeholder 3">
            <a:extLst>
              <a:ext uri="{FF2B5EF4-FFF2-40B4-BE49-F238E27FC236}">
                <a16:creationId xmlns:a16="http://schemas.microsoft.com/office/drawing/2014/main" id="{BF3D09DA-4443-4C54-AEC3-D4A4659223B4}"/>
              </a:ext>
            </a:extLst>
          </p:cNvPr>
          <p:cNvSpPr>
            <a:spLocks noGrp="1"/>
          </p:cNvSpPr>
          <p:nvPr>
            <p:ph type="ftr" sz="quarter" idx="3"/>
          </p:nvPr>
        </p:nvSpPr>
        <p:spPr>
          <a:xfrm>
            <a:off x="864108" y="4867232"/>
            <a:ext cx="3086100" cy="123111"/>
          </a:xfrm>
          <a:prstGeom prst="rect">
            <a:avLst/>
          </a:prstGeom>
        </p:spPr>
        <p:txBody>
          <a:bodyPr vert="horz" lIns="0" tIns="0" rIns="0" bIns="0" rtlCol="0" anchor="ctr">
            <a:noAutofit/>
          </a:bodyPr>
          <a:lstStyle>
            <a:lvl1pPr algn="l">
              <a:defRPr sz="800">
                <a:solidFill>
                  <a:schemeClr val="bg1"/>
                </a:solidFill>
              </a:defRPr>
            </a:lvl1pPr>
          </a:lstStyle>
          <a:p>
            <a:r>
              <a:rPr lang="en-US"/>
              <a:t>Enter Presentation Name [Insert tab &gt; Header and Footer]</a:t>
            </a:r>
          </a:p>
        </p:txBody>
      </p:sp>
    </p:spTree>
    <p:extLst>
      <p:ext uri="{BB962C8B-B14F-4D97-AF65-F5344CB8AC3E}">
        <p14:creationId xmlns:p14="http://schemas.microsoft.com/office/powerpoint/2010/main" val="4100508042"/>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age photo with dark text Add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071E6B6-0357-470A-9D5B-6914469497B0}"/>
              </a:ext>
            </a:extLst>
          </p:cNvPr>
          <p:cNvSpPr>
            <a:spLocks noGrp="1"/>
          </p:cNvSpPr>
          <p:nvPr>
            <p:ph type="pic" sz="quarter" idx="13"/>
          </p:nvPr>
        </p:nvSpPr>
        <p:spPr>
          <a:xfrm>
            <a:off x="0" y="0"/>
            <a:ext cx="9143999" cy="5143499"/>
          </a:xfrm>
          <a:solidFill>
            <a:schemeClr val="tx1">
              <a:lumMod val="10000"/>
              <a:lumOff val="90000"/>
            </a:schemeClr>
          </a:solidFill>
        </p:spPr>
        <p:txBody>
          <a:bodyPr/>
          <a:lstStyle/>
          <a:p>
            <a:r>
              <a:rPr lang="en-US"/>
              <a:t>Click icon to add picture</a:t>
            </a:r>
          </a:p>
        </p:txBody>
      </p:sp>
      <p:sp>
        <p:nvSpPr>
          <p:cNvPr id="2" name="Title 1">
            <a:extLst>
              <a:ext uri="{FF2B5EF4-FFF2-40B4-BE49-F238E27FC236}">
                <a16:creationId xmlns:a16="http://schemas.microsoft.com/office/drawing/2014/main" id="{A2A5AFCD-0688-424E-9109-5E36F858BE56}"/>
              </a:ext>
            </a:extLst>
          </p:cNvPr>
          <p:cNvSpPr>
            <a:spLocks noGrp="1"/>
          </p:cNvSpPr>
          <p:nvPr>
            <p:ph type="title"/>
          </p:nvPr>
        </p:nvSpPr>
        <p:spPr>
          <a:xfrm>
            <a:off x="573944" y="491066"/>
            <a:ext cx="7998555" cy="387798"/>
          </a:xfrm>
        </p:spPr>
        <p:txBody>
          <a:bodyPr/>
          <a:lstStyle>
            <a:lvl1pPr>
              <a:defRPr>
                <a:solidFill>
                  <a:schemeClr val="tx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7EADC98E-ABFD-4B5E-A60C-2D28CA2A9F9F}"/>
              </a:ext>
            </a:extLst>
          </p:cNvPr>
          <p:cNvSpPr>
            <a:spLocks noGrp="1"/>
          </p:cNvSpPr>
          <p:nvPr>
            <p:ph type="sldNum" sz="quarter" idx="12"/>
          </p:nvPr>
        </p:nvSpPr>
        <p:spPr/>
        <p:txBody>
          <a:bodyPr/>
          <a:lstStyle>
            <a:lvl1pPr>
              <a:defRPr>
                <a:solidFill>
                  <a:schemeClr val="accent1"/>
                </a:solidFill>
              </a:defRPr>
            </a:lvl1pPr>
          </a:lstStyle>
          <a:p>
            <a:fld id="{1A2518CE-DAA6-4F72-8CBD-983B2A15AECA}" type="slidenum">
              <a:rPr lang="en-US" smtClean="0"/>
              <a:pPr/>
              <a:t>‹#›</a:t>
            </a:fld>
            <a:endParaRPr lang="en-US"/>
          </a:p>
        </p:txBody>
      </p:sp>
      <p:sp>
        <p:nvSpPr>
          <p:cNvPr id="8" name="Content Placeholder 2">
            <a:extLst>
              <a:ext uri="{FF2B5EF4-FFF2-40B4-BE49-F238E27FC236}">
                <a16:creationId xmlns:a16="http://schemas.microsoft.com/office/drawing/2014/main" id="{A3BF365F-083D-4B21-8F11-3912A5108353}"/>
              </a:ext>
            </a:extLst>
          </p:cNvPr>
          <p:cNvSpPr>
            <a:spLocks noGrp="1"/>
          </p:cNvSpPr>
          <p:nvPr>
            <p:ph sz="half" idx="1"/>
          </p:nvPr>
        </p:nvSpPr>
        <p:spPr>
          <a:xfrm>
            <a:off x="573944" y="1404051"/>
            <a:ext cx="452628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a:extLst>
              <a:ext uri="{FF2B5EF4-FFF2-40B4-BE49-F238E27FC236}">
                <a16:creationId xmlns:a16="http://schemas.microsoft.com/office/drawing/2014/main" id="{D4E772ED-D95D-44F5-835F-093B0BD997F1}"/>
              </a:ext>
            </a:extLst>
          </p:cNvPr>
          <p:cNvSpPr>
            <a:spLocks noGrp="1"/>
          </p:cNvSpPr>
          <p:nvPr>
            <p:ph type="ftr" sz="quarter" idx="3"/>
          </p:nvPr>
        </p:nvSpPr>
        <p:spPr>
          <a:xfrm>
            <a:off x="864108" y="4867232"/>
            <a:ext cx="3086100" cy="123111"/>
          </a:xfrm>
          <a:prstGeom prst="rect">
            <a:avLst/>
          </a:prstGeom>
        </p:spPr>
        <p:txBody>
          <a:bodyPr vert="horz" lIns="0" tIns="0" rIns="0" bIns="0" rtlCol="0" anchor="ctr">
            <a:noAutofit/>
          </a:bodyPr>
          <a:lstStyle>
            <a:lvl1pPr algn="l">
              <a:defRPr sz="800">
                <a:solidFill>
                  <a:schemeClr val="accent1"/>
                </a:solidFill>
              </a:defRPr>
            </a:lvl1pPr>
          </a:lstStyle>
          <a:p>
            <a:r>
              <a:rPr lang="en-US"/>
              <a:t>Enter Presentation Name [Insert tab &gt; Header and Footer]</a:t>
            </a:r>
          </a:p>
        </p:txBody>
      </p:sp>
    </p:spTree>
    <p:extLst>
      <p:ext uri="{BB962C8B-B14F-4D97-AF65-F5344CB8AC3E}">
        <p14:creationId xmlns:p14="http://schemas.microsoft.com/office/powerpoint/2010/main" val="3137053751"/>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E16256D-4F3A-41C3-B90A-A9F896FAAEBA}"/>
              </a:ext>
            </a:extLst>
          </p:cNvPr>
          <p:cNvGraphicFramePr>
            <a:graphicFrameLocks noChangeAspect="1"/>
          </p:cNvGraphicFramePr>
          <p:nvPr userDrawn="1">
            <p:custDataLst>
              <p:tags r:id="rId14"/>
            </p:custDataLst>
            <p:extLst>
              <p:ext uri="{D42A27DB-BD31-4B8C-83A1-F6EECF244321}">
                <p14:modId xmlns:p14="http://schemas.microsoft.com/office/powerpoint/2010/main" val="4048994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6" imgW="408" imgH="408" progId="TCLayout.ActiveDocument.1">
                  <p:embed/>
                </p:oleObj>
              </mc:Choice>
              <mc:Fallback>
                <p:oleObj name="think-cell Slide" r:id="rId16" imgW="408" imgH="408" progId="TCLayout.ActiveDocument.1">
                  <p:embed/>
                  <p:pic>
                    <p:nvPicPr>
                      <p:cNvPr id="7" name="Object 6" hidden="1">
                        <a:extLst>
                          <a:ext uri="{FF2B5EF4-FFF2-40B4-BE49-F238E27FC236}">
                            <a16:creationId xmlns:a16="http://schemas.microsoft.com/office/drawing/2014/main" id="{EE16256D-4F3A-41C3-B90A-A9F896FAAEBA}"/>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36EBDA1-7614-4E11-9A91-D66F61D879A9}"/>
              </a:ext>
            </a:extLst>
          </p:cNvPr>
          <p:cNvSpPr/>
          <p:nvPr userDrawn="1">
            <p:custDataLst>
              <p:tags r:id="rId15"/>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200" b="1" i="0" baseline="0" dirty="0" err="1">
              <a:latin typeface="Arial" panose="020B0604020202020204" pitchFamily="34" charset="0"/>
              <a:ea typeface="+mj-ea"/>
              <a:cs typeface="+mj-cs"/>
              <a:sym typeface="Arial" panose="020B0604020202020204" pitchFamily="34" charset="0"/>
            </a:endParaRPr>
          </a:p>
        </p:txBody>
      </p:sp>
      <p:sp>
        <p:nvSpPr>
          <p:cNvPr id="2" name="Title Placeholder 1">
            <a:extLst>
              <a:ext uri="{FF2B5EF4-FFF2-40B4-BE49-F238E27FC236}">
                <a16:creationId xmlns:a16="http://schemas.microsoft.com/office/drawing/2014/main" id="{EEFC9DBD-B86C-4E3F-A22F-A18DFAB951F9}"/>
              </a:ext>
            </a:extLst>
          </p:cNvPr>
          <p:cNvSpPr>
            <a:spLocks noGrp="1"/>
          </p:cNvSpPr>
          <p:nvPr>
            <p:ph type="title"/>
          </p:nvPr>
        </p:nvSpPr>
        <p:spPr>
          <a:xfrm>
            <a:off x="573944" y="491066"/>
            <a:ext cx="7998555" cy="387798"/>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DA67C28-1223-4D01-B77E-D58847F11618}"/>
              </a:ext>
            </a:extLst>
          </p:cNvPr>
          <p:cNvSpPr>
            <a:spLocks noGrp="1"/>
          </p:cNvSpPr>
          <p:nvPr>
            <p:ph type="body" idx="1"/>
          </p:nvPr>
        </p:nvSpPr>
        <p:spPr>
          <a:xfrm>
            <a:off x="571500" y="1401823"/>
            <a:ext cx="4846320" cy="326350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1282569-BD87-4149-9817-EF2E320508D0}"/>
              </a:ext>
            </a:extLst>
          </p:cNvPr>
          <p:cNvSpPr>
            <a:spLocks noGrp="1"/>
          </p:cNvSpPr>
          <p:nvPr>
            <p:ph type="sldNum" sz="quarter" idx="4"/>
          </p:nvPr>
        </p:nvSpPr>
        <p:spPr>
          <a:xfrm>
            <a:off x="571500" y="4875478"/>
            <a:ext cx="274320" cy="107722"/>
          </a:xfrm>
          <a:prstGeom prst="rect">
            <a:avLst/>
          </a:prstGeom>
        </p:spPr>
        <p:txBody>
          <a:bodyPr vert="horz" lIns="0" tIns="0" rIns="0" bIns="0" rtlCol="0" anchor="ctr">
            <a:noAutofit/>
          </a:bodyPr>
          <a:lstStyle>
            <a:lvl1pPr algn="l">
              <a:defRPr sz="800">
                <a:solidFill>
                  <a:schemeClr val="accent1"/>
                </a:solidFill>
              </a:defRPr>
            </a:lvl1pPr>
          </a:lstStyle>
          <a:p>
            <a:fld id="{1A2518CE-DAA6-4F72-8CBD-983B2A15AECA}" type="slidenum">
              <a:rPr lang="en-US" smtClean="0"/>
              <a:pPr/>
              <a:t>‹#›</a:t>
            </a:fld>
            <a:endParaRPr lang="en-US"/>
          </a:p>
        </p:txBody>
      </p:sp>
      <p:sp>
        <p:nvSpPr>
          <p:cNvPr id="4" name="Footer Placeholder 3">
            <a:extLst>
              <a:ext uri="{FF2B5EF4-FFF2-40B4-BE49-F238E27FC236}">
                <a16:creationId xmlns:a16="http://schemas.microsoft.com/office/drawing/2014/main" id="{4B48F2B4-4A5E-4119-8A8E-DD94675C8095}"/>
              </a:ext>
            </a:extLst>
          </p:cNvPr>
          <p:cNvSpPr>
            <a:spLocks noGrp="1"/>
          </p:cNvSpPr>
          <p:nvPr>
            <p:ph type="ftr" sz="quarter" idx="3"/>
          </p:nvPr>
        </p:nvSpPr>
        <p:spPr>
          <a:xfrm>
            <a:off x="864108" y="4867232"/>
            <a:ext cx="3086100" cy="123111"/>
          </a:xfrm>
          <a:prstGeom prst="rect">
            <a:avLst/>
          </a:prstGeom>
        </p:spPr>
        <p:txBody>
          <a:bodyPr vert="horz" lIns="0" tIns="0" rIns="0" bIns="0" rtlCol="0" anchor="ctr">
            <a:noAutofit/>
          </a:bodyPr>
          <a:lstStyle>
            <a:lvl1pPr algn="l">
              <a:defRPr sz="800">
                <a:solidFill>
                  <a:schemeClr val="accent1"/>
                </a:solidFill>
              </a:defRPr>
            </a:lvl1pPr>
          </a:lstStyle>
          <a:p>
            <a:r>
              <a:rPr lang="en-US"/>
              <a:t>Enter Presentation Name [Insert tab &gt; Header and Footer]</a:t>
            </a:r>
          </a:p>
        </p:txBody>
      </p:sp>
      <p:grpSp>
        <p:nvGrpSpPr>
          <p:cNvPr id="9" name="Group 8">
            <a:extLst>
              <a:ext uri="{FF2B5EF4-FFF2-40B4-BE49-F238E27FC236}">
                <a16:creationId xmlns:a16="http://schemas.microsoft.com/office/drawing/2014/main" id="{69954A11-DFFE-499E-8171-B26193CB5DD6}"/>
              </a:ext>
            </a:extLst>
          </p:cNvPr>
          <p:cNvGrpSpPr/>
          <p:nvPr userDrawn="1"/>
        </p:nvGrpSpPr>
        <p:grpSpPr>
          <a:xfrm>
            <a:off x="7343737" y="4717851"/>
            <a:ext cx="1514513" cy="425649"/>
            <a:chOff x="7343737" y="4717851"/>
            <a:chExt cx="1514513" cy="425649"/>
          </a:xfrm>
        </p:grpSpPr>
        <p:sp>
          <p:nvSpPr>
            <p:cNvPr id="10" name="Rectangle 9">
              <a:extLst>
                <a:ext uri="{FF2B5EF4-FFF2-40B4-BE49-F238E27FC236}">
                  <a16:creationId xmlns:a16="http://schemas.microsoft.com/office/drawing/2014/main" id="{340EA7A1-D141-4D84-A39C-D234D1E9A2E0}"/>
                </a:ext>
              </a:extLst>
            </p:cNvPr>
            <p:cNvSpPr/>
            <p:nvPr userDrawn="1"/>
          </p:nvSpPr>
          <p:spPr>
            <a:xfrm>
              <a:off x="7343737" y="4717851"/>
              <a:ext cx="1514513" cy="4256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4" name="Picture 13">
              <a:extLst>
                <a:ext uri="{FF2B5EF4-FFF2-40B4-BE49-F238E27FC236}">
                  <a16:creationId xmlns:a16="http://schemas.microsoft.com/office/drawing/2014/main" id="{5FE17D21-8930-43BD-9A78-9D62FBE1D748}"/>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7629345" y="4845184"/>
              <a:ext cx="943156" cy="171006"/>
            </a:xfrm>
            <a:prstGeom prst="rect">
              <a:avLst/>
            </a:prstGeom>
          </p:spPr>
        </p:pic>
      </p:grpSp>
    </p:spTree>
    <p:extLst>
      <p:ext uri="{BB962C8B-B14F-4D97-AF65-F5344CB8AC3E}">
        <p14:creationId xmlns:p14="http://schemas.microsoft.com/office/powerpoint/2010/main" val="1542111514"/>
      </p:ext>
    </p:extLst>
  </p:cSld>
  <p:clrMap bg1="lt1" tx1="dk1" bg2="lt2" tx2="dk2" accent1="accent1" accent2="accent2" accent3="accent3" accent4="accent4" accent5="accent5" accent6="accent6" hlink="hlink" folHlink="folHlink"/>
  <p:sldLayoutIdLst>
    <p:sldLayoutId id="2147483725" r:id="rId1"/>
    <p:sldLayoutId id="2147483694" r:id="rId2"/>
    <p:sldLayoutId id="2147483701" r:id="rId3"/>
    <p:sldLayoutId id="2147483702" r:id="rId4"/>
    <p:sldLayoutId id="2147483720" r:id="rId5"/>
    <p:sldLayoutId id="2147483706" r:id="rId6"/>
    <p:sldLayoutId id="2147483721" r:id="rId7"/>
    <p:sldLayoutId id="2147483704" r:id="rId8"/>
    <p:sldLayoutId id="2147483705" r:id="rId9"/>
    <p:sldLayoutId id="2147483708" r:id="rId10"/>
    <p:sldLayoutId id="2147483709" r:id="rId11"/>
  </p:sldLayoutIdLst>
  <p:hf hdr="0" dt="0"/>
  <p:txStyles>
    <p:titleStyle>
      <a:lvl1pPr algn="l" defTabSz="685800" rtl="0" eaLnBrk="1" latinLnBrk="0" hangingPunct="1">
        <a:lnSpc>
          <a:spcPct val="90000"/>
        </a:lnSpc>
        <a:spcBef>
          <a:spcPct val="0"/>
        </a:spcBef>
        <a:buNone/>
        <a:defRPr sz="22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1pPr>
      <a:lvl2pPr marL="342900" indent="-171450" algn="l" defTabSz="6858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514350" indent="-171450" algn="l" defTabSz="685800" rtl="0" eaLnBrk="1" latinLnBrk="0" hangingPunct="1">
        <a:lnSpc>
          <a:spcPct val="9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3pPr>
      <a:lvl4pPr marL="685800" indent="-171450" algn="l" defTabSz="685800" rtl="0" eaLnBrk="1" latinLnBrk="0" hangingPunct="1">
        <a:lnSpc>
          <a:spcPct val="90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4pPr>
      <a:lvl5pPr marL="857250" indent="-171450" algn="l" defTabSz="685800" rtl="0" eaLnBrk="1" latinLnBrk="0" hangingPunct="1">
        <a:lnSpc>
          <a:spcPct val="90000"/>
        </a:lnSpc>
        <a:spcBef>
          <a:spcPts val="600"/>
        </a:spcBef>
        <a:buClr>
          <a:schemeClr val="tx2"/>
        </a:buClr>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60">
          <p15:clr>
            <a:srgbClr val="F26B43"/>
          </p15:clr>
        </p15:guide>
        <p15:guide id="3" pos="5400">
          <p15:clr>
            <a:srgbClr val="F26B43"/>
          </p15:clr>
        </p15:guide>
        <p15:guide id="4" pos="240">
          <p15:clr>
            <a:srgbClr val="F26B43"/>
          </p15:clr>
        </p15:guide>
        <p15:guide id="5" pos="55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3.xml"/><Relationship Id="rId7" Type="http://schemas.openxmlformats.org/officeDocument/2006/relationships/image" Target="../media/image1.emf"/><Relationship Id="rId12" Type="http://schemas.openxmlformats.org/officeDocument/2006/relationships/image" Target="../media/image10.gi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9.png"/><Relationship Id="rId5" Type="http://schemas.openxmlformats.org/officeDocument/2006/relationships/notesSlide" Target="../notesSlides/notesSlide2.xml"/><Relationship Id="rId10" Type="http://schemas.microsoft.com/office/2007/relationships/hdphoto" Target="../media/hdphoto1.wdp"/><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47EEA5-9260-42FE-9BA5-325405C6FDD7}"/>
              </a:ext>
            </a:extLst>
          </p:cNvPr>
          <p:cNvGraphicFramePr>
            <a:graphicFrameLocks noChangeAspect="1"/>
          </p:cNvGraphicFramePr>
          <p:nvPr>
            <p:custDataLst>
              <p:tags r:id="rId2"/>
            </p:custDataLst>
            <p:extLst>
              <p:ext uri="{D42A27DB-BD31-4B8C-83A1-F6EECF244321}">
                <p14:modId xmlns:p14="http://schemas.microsoft.com/office/powerpoint/2010/main" val="3225230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408" imgH="408" progId="TCLayout.ActiveDocument.1">
                  <p:embed/>
                </p:oleObj>
              </mc:Choice>
              <mc:Fallback>
                <p:oleObj name="think-cell Slide" r:id="rId5" imgW="408" imgH="408" progId="TCLayout.ActiveDocument.1">
                  <p:embed/>
                  <p:pic>
                    <p:nvPicPr>
                      <p:cNvPr id="3" name="Object 2" hidden="1">
                        <a:extLst>
                          <a:ext uri="{FF2B5EF4-FFF2-40B4-BE49-F238E27FC236}">
                            <a16:creationId xmlns:a16="http://schemas.microsoft.com/office/drawing/2014/main" id="{B347EEA5-9260-42FE-9BA5-325405C6FDD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5F17C2C-D68B-4B66-AAE7-7A577ED46795}"/>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err="1">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id="{A31EA0F6-087C-4AD6-BA1A-C44735D3278E}"/>
              </a:ext>
            </a:extLst>
          </p:cNvPr>
          <p:cNvSpPr>
            <a:spLocks noGrp="1"/>
          </p:cNvSpPr>
          <p:nvPr>
            <p:ph type="ctrTitle"/>
          </p:nvPr>
        </p:nvSpPr>
        <p:spPr>
          <a:xfrm>
            <a:off x="571499" y="506687"/>
            <a:ext cx="8001812" cy="513901"/>
          </a:xfrm>
        </p:spPr>
        <p:txBody>
          <a:bodyPr>
            <a:normAutofit/>
          </a:bodyPr>
          <a:lstStyle/>
          <a:p>
            <a:r>
              <a:rPr lang="en-US" sz="2400" dirty="0"/>
              <a:t>Weather Hazards in Remote Oceanic Operations</a:t>
            </a:r>
          </a:p>
        </p:txBody>
      </p:sp>
      <p:sp>
        <p:nvSpPr>
          <p:cNvPr id="5" name="Subtitle 4">
            <a:extLst>
              <a:ext uri="{FF2B5EF4-FFF2-40B4-BE49-F238E27FC236}">
                <a16:creationId xmlns:a16="http://schemas.microsoft.com/office/drawing/2014/main" id="{1B2091B5-FA12-4A5A-BDAA-B5D9A7D9D9FC}"/>
              </a:ext>
            </a:extLst>
          </p:cNvPr>
          <p:cNvSpPr>
            <a:spLocks noGrp="1"/>
          </p:cNvSpPr>
          <p:nvPr>
            <p:ph type="subTitle" idx="1"/>
          </p:nvPr>
        </p:nvSpPr>
        <p:spPr>
          <a:xfrm>
            <a:off x="571498" y="1504335"/>
            <a:ext cx="6100672" cy="1245350"/>
          </a:xfrm>
        </p:spPr>
        <p:txBody>
          <a:bodyPr/>
          <a:lstStyle/>
          <a:p>
            <a:pPr>
              <a:spcAft>
                <a:spcPts val="500"/>
              </a:spcAft>
            </a:pPr>
            <a:r>
              <a:rPr lang="en-US" sz="1800" b="1" dirty="0">
                <a:solidFill>
                  <a:schemeClr val="accent1"/>
                </a:solidFill>
              </a:rPr>
              <a:t>Nathan Polderman</a:t>
            </a:r>
          </a:p>
          <a:p>
            <a:pPr>
              <a:spcAft>
                <a:spcPts val="300"/>
              </a:spcAft>
            </a:pPr>
            <a:r>
              <a:rPr lang="en-US" sz="1800" dirty="0">
                <a:solidFill>
                  <a:schemeClr val="accent1"/>
                </a:solidFill>
              </a:rPr>
              <a:t>NASA GPM-ACCP Transportation and Logistics Workshop</a:t>
            </a:r>
          </a:p>
          <a:p>
            <a:pPr>
              <a:spcAft>
                <a:spcPts val="300"/>
              </a:spcAft>
            </a:pPr>
            <a:endParaRPr lang="en-US" sz="1800" dirty="0">
              <a:solidFill>
                <a:schemeClr val="accent1"/>
              </a:solidFill>
            </a:endParaRPr>
          </a:p>
          <a:p>
            <a:pPr>
              <a:spcAft>
                <a:spcPts val="300"/>
              </a:spcAft>
            </a:pPr>
            <a:r>
              <a:rPr lang="en-US" sz="1800" dirty="0">
                <a:solidFill>
                  <a:schemeClr val="accent1"/>
                </a:solidFill>
              </a:rPr>
              <a:t>November 4</a:t>
            </a:r>
            <a:r>
              <a:rPr lang="en-US" sz="1800" baseline="30000" dirty="0">
                <a:solidFill>
                  <a:schemeClr val="accent1"/>
                </a:solidFill>
              </a:rPr>
              <a:t>th</a:t>
            </a:r>
            <a:r>
              <a:rPr lang="en-US" sz="1800" dirty="0">
                <a:solidFill>
                  <a:schemeClr val="accent1"/>
                </a:solidFill>
              </a:rPr>
              <a:t>, 2020</a:t>
            </a:r>
          </a:p>
          <a:p>
            <a:endParaRPr lang="en-US" sz="1800" dirty="0"/>
          </a:p>
        </p:txBody>
      </p:sp>
    </p:spTree>
    <p:extLst>
      <p:ext uri="{BB962C8B-B14F-4D97-AF65-F5344CB8AC3E}">
        <p14:creationId xmlns:p14="http://schemas.microsoft.com/office/powerpoint/2010/main" val="300783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FE5416-5562-49BE-B4A9-025556333A8E}"/>
              </a:ext>
            </a:extLst>
          </p:cNvPr>
          <p:cNvGraphicFramePr>
            <a:graphicFrameLocks noChangeAspect="1"/>
          </p:cNvGraphicFramePr>
          <p:nvPr>
            <p:custDataLst>
              <p:tags r:id="rId2"/>
            </p:custDataLst>
            <p:extLst>
              <p:ext uri="{D42A27DB-BD31-4B8C-83A1-F6EECF244321}">
                <p14:modId xmlns:p14="http://schemas.microsoft.com/office/powerpoint/2010/main" val="2524560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408" imgH="408" progId="TCLayout.ActiveDocument.1">
                  <p:embed/>
                </p:oleObj>
              </mc:Choice>
              <mc:Fallback>
                <p:oleObj name="think-cell Slide" r:id="rId5" imgW="408" imgH="408" progId="TCLayout.ActiveDocument.1">
                  <p:embed/>
                  <p:pic>
                    <p:nvPicPr>
                      <p:cNvPr id="6" name="Object 5" hidden="1">
                        <a:extLst>
                          <a:ext uri="{FF2B5EF4-FFF2-40B4-BE49-F238E27FC236}">
                            <a16:creationId xmlns:a16="http://schemas.microsoft.com/office/drawing/2014/main" id="{50FE5416-5562-49BE-B4A9-025556333A8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6D99A32-F63C-431B-B2EA-57610F472EE6}"/>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b="1" dirty="0" err="1">
              <a:latin typeface="Arial" panose="020B0604020202020204" pitchFamily="34" charset="0"/>
              <a:ea typeface="+mj-ea"/>
              <a:cs typeface="+mj-cs"/>
              <a:sym typeface="Arial" panose="020B0604020202020204" pitchFamily="34" charset="0"/>
            </a:endParaRPr>
          </a:p>
        </p:txBody>
      </p:sp>
      <p:pic>
        <p:nvPicPr>
          <p:cNvPr id="15" name="Picture 14">
            <a:extLst>
              <a:ext uri="{FF2B5EF4-FFF2-40B4-BE49-F238E27FC236}">
                <a16:creationId xmlns:a16="http://schemas.microsoft.com/office/drawing/2014/main" id="{94A1349C-354C-4BAB-834E-10174A757A9D}"/>
              </a:ext>
            </a:extLst>
          </p:cNvPr>
          <p:cNvPicPr>
            <a:picLocks noChangeAspect="1"/>
          </p:cNvPicPr>
          <p:nvPr/>
        </p:nvPicPr>
        <p:blipFill>
          <a:blip r:embed="rId7"/>
          <a:stretch>
            <a:fillRect/>
          </a:stretch>
        </p:blipFill>
        <p:spPr>
          <a:xfrm>
            <a:off x="826028" y="0"/>
            <a:ext cx="7362156" cy="5143500"/>
          </a:xfrm>
          <a:prstGeom prst="rect">
            <a:avLst/>
          </a:prstGeom>
          <a:effectLst>
            <a:softEdge rad="317500"/>
          </a:effectLst>
        </p:spPr>
      </p:pic>
      <p:sp>
        <p:nvSpPr>
          <p:cNvPr id="2" name="Title 1">
            <a:extLst>
              <a:ext uri="{FF2B5EF4-FFF2-40B4-BE49-F238E27FC236}">
                <a16:creationId xmlns:a16="http://schemas.microsoft.com/office/drawing/2014/main" id="{604C704F-94AF-4445-9A31-A5D3C3F6BB56}"/>
              </a:ext>
            </a:extLst>
          </p:cNvPr>
          <p:cNvSpPr>
            <a:spLocks noGrp="1"/>
          </p:cNvSpPr>
          <p:nvPr>
            <p:ph type="title"/>
          </p:nvPr>
        </p:nvSpPr>
        <p:spPr>
          <a:xfrm>
            <a:off x="572755" y="329184"/>
            <a:ext cx="7868702" cy="333788"/>
          </a:xfrm>
          <a:solidFill>
            <a:srgbClr val="FFFFFF">
              <a:alpha val="65098"/>
            </a:srgbClr>
          </a:solidFill>
        </p:spPr>
        <p:txBody>
          <a:bodyPr/>
          <a:lstStyle/>
          <a:p>
            <a:r>
              <a:rPr lang="en-US" sz="2000" dirty="0"/>
              <a:t>United is the largest US carrier serving Asia-Pacific destinations</a:t>
            </a:r>
          </a:p>
        </p:txBody>
      </p:sp>
      <p:sp>
        <p:nvSpPr>
          <p:cNvPr id="3" name="Content Placeholder 2">
            <a:extLst>
              <a:ext uri="{FF2B5EF4-FFF2-40B4-BE49-F238E27FC236}">
                <a16:creationId xmlns:a16="http://schemas.microsoft.com/office/drawing/2014/main" id="{2F46A2E8-F8EA-4C72-B61D-9859EFC69CED}"/>
              </a:ext>
            </a:extLst>
          </p:cNvPr>
          <p:cNvSpPr>
            <a:spLocks noGrp="1"/>
          </p:cNvSpPr>
          <p:nvPr>
            <p:ph idx="1"/>
          </p:nvPr>
        </p:nvSpPr>
        <p:spPr>
          <a:xfrm>
            <a:off x="576072" y="996696"/>
            <a:ext cx="5315773" cy="333788"/>
          </a:xfrm>
          <a:solidFill>
            <a:srgbClr val="EDF4F8">
              <a:alpha val="74902"/>
            </a:srgbClr>
          </a:solidFill>
        </p:spPr>
        <p:txBody>
          <a:bodyPr anchor="ctr"/>
          <a:lstStyle/>
          <a:p>
            <a:r>
              <a:rPr lang="en-US" dirty="0"/>
              <a:t>Long-haul trans-oceanic routes crossing the ITCZ</a:t>
            </a:r>
          </a:p>
        </p:txBody>
      </p:sp>
      <p:sp>
        <p:nvSpPr>
          <p:cNvPr id="4" name="Slide Number Placeholder 3">
            <a:extLst>
              <a:ext uri="{FF2B5EF4-FFF2-40B4-BE49-F238E27FC236}">
                <a16:creationId xmlns:a16="http://schemas.microsoft.com/office/drawing/2014/main" id="{36F5C0D4-E5DB-494A-B982-377BA56380B1}"/>
              </a:ext>
            </a:extLst>
          </p:cNvPr>
          <p:cNvSpPr>
            <a:spLocks noGrp="1"/>
          </p:cNvSpPr>
          <p:nvPr>
            <p:ph type="sldNum" sz="quarter" idx="12"/>
          </p:nvPr>
        </p:nvSpPr>
        <p:spPr/>
        <p:txBody>
          <a:bodyPr/>
          <a:lstStyle/>
          <a:p>
            <a:fld id="{1A2518CE-DAA6-4F72-8CBD-983B2A15AECA}" type="slidenum">
              <a:rPr lang="en-US" smtClean="0"/>
              <a:t>2</a:t>
            </a:fld>
            <a:endParaRPr lang="en-US"/>
          </a:p>
        </p:txBody>
      </p:sp>
    </p:spTree>
    <p:extLst>
      <p:ext uri="{BB962C8B-B14F-4D97-AF65-F5344CB8AC3E}">
        <p14:creationId xmlns:p14="http://schemas.microsoft.com/office/powerpoint/2010/main" val="417682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FE5416-5562-49BE-B4A9-025556333A8E}"/>
              </a:ext>
            </a:extLst>
          </p:cNvPr>
          <p:cNvGraphicFramePr>
            <a:graphicFrameLocks noChangeAspect="1"/>
          </p:cNvGraphicFramePr>
          <p:nvPr>
            <p:custDataLst>
              <p:tags r:id="rId2"/>
            </p:custDataLst>
            <p:extLst>
              <p:ext uri="{D42A27DB-BD31-4B8C-83A1-F6EECF244321}">
                <p14:modId xmlns:p14="http://schemas.microsoft.com/office/powerpoint/2010/main" val="2932120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6" imgW="408" imgH="408" progId="TCLayout.ActiveDocument.1">
                  <p:embed/>
                </p:oleObj>
              </mc:Choice>
              <mc:Fallback>
                <p:oleObj name="think-cell Slide" r:id="rId6" imgW="408" imgH="408" progId="TCLayout.ActiveDocument.1">
                  <p:embed/>
                  <p:pic>
                    <p:nvPicPr>
                      <p:cNvPr id="6" name="Object 5" hidden="1">
                        <a:extLst>
                          <a:ext uri="{FF2B5EF4-FFF2-40B4-BE49-F238E27FC236}">
                            <a16:creationId xmlns:a16="http://schemas.microsoft.com/office/drawing/2014/main" id="{50FE5416-5562-49BE-B4A9-025556333A8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6D99A32-F63C-431B-B2EA-57610F472EE6}"/>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200" b="1" dirty="0" err="1">
              <a:latin typeface="Arial" panose="020B0604020202020204" pitchFamily="34" charset="0"/>
              <a:ea typeface="+mj-ea"/>
              <a:cs typeface="+mj-cs"/>
              <a:sym typeface="Arial" panose="020B0604020202020204" pitchFamily="34" charset="0"/>
            </a:endParaRPr>
          </a:p>
        </p:txBody>
      </p:sp>
      <p:pic>
        <p:nvPicPr>
          <p:cNvPr id="8" name="Picture 7" descr="A picture containing sky, outdoor, clouds, cloudy&#10;&#10;Description automatically generated">
            <a:extLst>
              <a:ext uri="{FF2B5EF4-FFF2-40B4-BE49-F238E27FC236}">
                <a16:creationId xmlns:a16="http://schemas.microsoft.com/office/drawing/2014/main" id="{36294CAF-AC9F-43D9-B185-7F8AE959B9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2" name="Title 1">
            <a:extLst>
              <a:ext uri="{FF2B5EF4-FFF2-40B4-BE49-F238E27FC236}">
                <a16:creationId xmlns:a16="http://schemas.microsoft.com/office/drawing/2014/main" id="{604C704F-94AF-4445-9A31-A5D3C3F6BB56}"/>
              </a:ext>
            </a:extLst>
          </p:cNvPr>
          <p:cNvSpPr>
            <a:spLocks noGrp="1"/>
          </p:cNvSpPr>
          <p:nvPr>
            <p:ph type="title"/>
          </p:nvPr>
        </p:nvSpPr>
        <p:spPr>
          <a:xfrm>
            <a:off x="573944" y="329184"/>
            <a:ext cx="7998555" cy="387798"/>
          </a:xfrm>
        </p:spPr>
        <p:txBody>
          <a:bodyPr/>
          <a:lstStyle/>
          <a:p>
            <a:r>
              <a:rPr lang="en-US" dirty="0">
                <a:solidFill>
                  <a:schemeClr val="bg1"/>
                </a:solidFill>
              </a:rPr>
              <a:t>Hazards of deep tropical convection</a:t>
            </a:r>
          </a:p>
        </p:txBody>
      </p:sp>
      <p:sp>
        <p:nvSpPr>
          <p:cNvPr id="3" name="Content Placeholder 2">
            <a:extLst>
              <a:ext uri="{FF2B5EF4-FFF2-40B4-BE49-F238E27FC236}">
                <a16:creationId xmlns:a16="http://schemas.microsoft.com/office/drawing/2014/main" id="{2F46A2E8-F8EA-4C72-B61D-9859EFC69CED}"/>
              </a:ext>
            </a:extLst>
          </p:cNvPr>
          <p:cNvSpPr>
            <a:spLocks noGrp="1"/>
          </p:cNvSpPr>
          <p:nvPr>
            <p:ph idx="1"/>
          </p:nvPr>
        </p:nvSpPr>
        <p:spPr>
          <a:xfrm>
            <a:off x="454250" y="996696"/>
            <a:ext cx="5085244" cy="3079758"/>
          </a:xfrm>
          <a:prstGeom prst="roundRect">
            <a:avLst/>
          </a:prstGeom>
          <a:solidFill>
            <a:srgbClr val="404A77">
              <a:alpha val="60000"/>
            </a:srgbClr>
          </a:solidFill>
          <a:effectLst>
            <a:softEdge rad="12700"/>
          </a:effectLst>
        </p:spPr>
        <p:txBody>
          <a:bodyPr anchor="ctr"/>
          <a:lstStyle/>
          <a:p>
            <a:pPr>
              <a:buClr>
                <a:schemeClr val="tx2">
                  <a:lumMod val="60000"/>
                  <a:lumOff val="40000"/>
                </a:schemeClr>
              </a:buClr>
            </a:pPr>
            <a:r>
              <a:rPr lang="en-US" dirty="0">
                <a:solidFill>
                  <a:schemeClr val="bg1"/>
                </a:solidFill>
              </a:rPr>
              <a:t>Anomalously high ice water contents (&gt;1 g/m</a:t>
            </a:r>
            <a:r>
              <a:rPr lang="en-US" baseline="30000" dirty="0">
                <a:solidFill>
                  <a:schemeClr val="bg1"/>
                </a:solidFill>
              </a:rPr>
              <a:t>3</a:t>
            </a:r>
            <a:r>
              <a:rPr lang="en-US" dirty="0">
                <a:solidFill>
                  <a:schemeClr val="bg1"/>
                </a:solidFill>
              </a:rPr>
              <a:t>) at cruise altitudes</a:t>
            </a:r>
          </a:p>
          <a:p>
            <a:pPr lvl="1">
              <a:buClr>
                <a:schemeClr val="tx2">
                  <a:lumMod val="40000"/>
                  <a:lumOff val="60000"/>
                </a:schemeClr>
              </a:buClr>
            </a:pPr>
            <a:r>
              <a:rPr lang="en-US" dirty="0">
                <a:solidFill>
                  <a:schemeClr val="bg1"/>
                </a:solidFill>
              </a:rPr>
              <a:t>TAT anomalies</a:t>
            </a:r>
          </a:p>
          <a:p>
            <a:pPr lvl="1">
              <a:buClr>
                <a:schemeClr val="tx2">
                  <a:lumMod val="40000"/>
                  <a:lumOff val="60000"/>
                </a:schemeClr>
              </a:buClr>
            </a:pPr>
            <a:r>
              <a:rPr lang="en-US" dirty="0">
                <a:solidFill>
                  <a:schemeClr val="bg1"/>
                </a:solidFill>
              </a:rPr>
              <a:t>Engine flameouts, surges, high vibrations, or compressor damage</a:t>
            </a:r>
          </a:p>
          <a:p>
            <a:pPr lvl="1">
              <a:buClr>
                <a:schemeClr val="tx2">
                  <a:lumMod val="40000"/>
                  <a:lumOff val="60000"/>
                </a:schemeClr>
              </a:buClr>
            </a:pPr>
            <a:r>
              <a:rPr lang="en-US" dirty="0">
                <a:solidFill>
                  <a:schemeClr val="bg1"/>
                </a:solidFill>
              </a:rPr>
              <a:t>Lack of cockpit radar returns, sound of </a:t>
            </a:r>
            <a:r>
              <a:rPr lang="en-US" i="1" dirty="0">
                <a:solidFill>
                  <a:schemeClr val="bg1"/>
                </a:solidFill>
              </a:rPr>
              <a:t>‘icy rain’</a:t>
            </a:r>
            <a:r>
              <a:rPr lang="en-US" dirty="0">
                <a:solidFill>
                  <a:schemeClr val="bg1"/>
                </a:solidFill>
              </a:rPr>
              <a:t> hitting windscreen</a:t>
            </a:r>
          </a:p>
          <a:p>
            <a:pPr>
              <a:spcBef>
                <a:spcPts val="1200"/>
              </a:spcBef>
              <a:buClr>
                <a:schemeClr val="tx2">
                  <a:lumMod val="60000"/>
                  <a:lumOff val="40000"/>
                </a:schemeClr>
              </a:buClr>
            </a:pPr>
            <a:r>
              <a:rPr lang="en-US" dirty="0">
                <a:solidFill>
                  <a:schemeClr val="bg1"/>
                </a:solidFill>
              </a:rPr>
              <a:t>Not easily detectable by traditional geostationary satellites</a:t>
            </a:r>
          </a:p>
        </p:txBody>
      </p:sp>
      <p:sp>
        <p:nvSpPr>
          <p:cNvPr id="4" name="Slide Number Placeholder 3">
            <a:extLst>
              <a:ext uri="{FF2B5EF4-FFF2-40B4-BE49-F238E27FC236}">
                <a16:creationId xmlns:a16="http://schemas.microsoft.com/office/drawing/2014/main" id="{36F5C0D4-E5DB-494A-B982-377BA56380B1}"/>
              </a:ext>
            </a:extLst>
          </p:cNvPr>
          <p:cNvSpPr>
            <a:spLocks noGrp="1"/>
          </p:cNvSpPr>
          <p:nvPr>
            <p:ph type="sldNum" sz="quarter" idx="12"/>
          </p:nvPr>
        </p:nvSpPr>
        <p:spPr/>
        <p:txBody>
          <a:bodyPr/>
          <a:lstStyle/>
          <a:p>
            <a:fld id="{1A2518CE-DAA6-4F72-8CBD-983B2A15AECA}" type="slidenum">
              <a:rPr lang="en-US" smtClean="0"/>
              <a:t>3</a:t>
            </a:fld>
            <a:endParaRPr lang="en-US"/>
          </a:p>
        </p:txBody>
      </p:sp>
      <p:sp>
        <p:nvSpPr>
          <p:cNvPr id="5" name="Rectangle: Rounded Corners 4">
            <a:extLst>
              <a:ext uri="{FF2B5EF4-FFF2-40B4-BE49-F238E27FC236}">
                <a16:creationId xmlns:a16="http://schemas.microsoft.com/office/drawing/2014/main" id="{A848329C-395D-4950-B025-00ED6DB2BB97}"/>
              </a:ext>
            </a:extLst>
          </p:cNvPr>
          <p:cNvSpPr/>
          <p:nvPr/>
        </p:nvSpPr>
        <p:spPr>
          <a:xfrm>
            <a:off x="5974086" y="653018"/>
            <a:ext cx="2735321" cy="4009073"/>
          </a:xfrm>
          <a:prstGeom prst="roundRect">
            <a:avLst/>
          </a:prstGeom>
          <a:solidFill>
            <a:srgbClr val="2F3A69"/>
          </a:solidFill>
          <a:effectLst>
            <a:glow rad="101600">
              <a:schemeClr val="accent2">
                <a:satMod val="175000"/>
                <a:alpha val="40000"/>
              </a:schemeClr>
            </a:glow>
            <a:outerShdw blurRad="50800" dist="38100" dir="2700000" algn="tl" rotWithShape="0">
              <a:prstClr val="black">
                <a:alpha val="40000"/>
              </a:prstClr>
            </a:outerShdw>
          </a:effectLst>
        </p:spPr>
        <p:txBody>
          <a:bodyPr wrap="square">
            <a:spAutoFit/>
          </a:bodyPr>
          <a:lstStyle/>
          <a:p>
            <a:pPr>
              <a:spcAft>
                <a:spcPts val="600"/>
              </a:spcAft>
            </a:pPr>
            <a:r>
              <a:rPr lang="en-US" sz="1200" b="1" dirty="0">
                <a:solidFill>
                  <a:schemeClr val="bg1"/>
                </a:solidFill>
                <a:cs typeface="Courier New" panose="02070309020205020404" pitchFamily="49" charset="0"/>
              </a:rPr>
              <a:t>PIREP from B747-8 @ FL 350</a:t>
            </a:r>
          </a:p>
          <a:p>
            <a:pPr>
              <a:spcBef>
                <a:spcPts val="600"/>
              </a:spcBef>
              <a:spcAft>
                <a:spcPts val="600"/>
              </a:spcAft>
            </a:pPr>
            <a:r>
              <a:rPr lang="en-US" sz="1100" i="1" dirty="0">
                <a:solidFill>
                  <a:schemeClr val="bg1"/>
                </a:solidFill>
                <a:latin typeface="Courier New" panose="02070309020205020404" pitchFamily="49" charset="0"/>
                <a:cs typeface="Courier New" panose="02070309020205020404" pitchFamily="49" charset="0"/>
              </a:rPr>
              <a:t>“Intermittent IMC to 330 then IMC up to 370. TAT approximately zero (0). Winds 330/19, light to mod turbulence, no icing.”</a:t>
            </a:r>
          </a:p>
          <a:p>
            <a:pPr>
              <a:spcBef>
                <a:spcPts val="600"/>
              </a:spcBef>
              <a:spcAft>
                <a:spcPts val="600"/>
              </a:spcAft>
            </a:pPr>
            <a:r>
              <a:rPr lang="en-US" sz="1100" i="1" dirty="0">
                <a:solidFill>
                  <a:schemeClr val="bg1"/>
                </a:solidFill>
                <a:latin typeface="Courier New" panose="02070309020205020404" pitchFamily="49" charset="0"/>
                <a:cs typeface="Courier New" panose="02070309020205020404" pitchFamily="49" charset="0"/>
              </a:rPr>
              <a:t>“TAT indicator wrong. Rain on windscreen at 370 (impossible)…suspect ice crystals due to the sound.”</a:t>
            </a:r>
          </a:p>
          <a:p>
            <a:pPr>
              <a:spcBef>
                <a:spcPts val="600"/>
              </a:spcBef>
              <a:spcAft>
                <a:spcPts val="600"/>
              </a:spcAft>
            </a:pPr>
            <a:r>
              <a:rPr lang="en-US" sz="1100" i="1" dirty="0">
                <a:solidFill>
                  <a:schemeClr val="bg1"/>
                </a:solidFill>
                <a:latin typeface="Courier New" panose="02070309020205020404" pitchFamily="49" charset="0"/>
                <a:cs typeface="Courier New" panose="02070309020205020404" pitchFamily="49" charset="0"/>
              </a:rPr>
              <a:t>“Heavy returns 5 to 7000 feet below us. Saw tops above 41K before going IMC. No returns at our higher altitude.”</a:t>
            </a:r>
          </a:p>
          <a:p>
            <a:pPr>
              <a:spcBef>
                <a:spcPts val="600"/>
              </a:spcBef>
              <a:spcAft>
                <a:spcPts val="600"/>
              </a:spcAft>
            </a:pPr>
            <a:r>
              <a:rPr lang="en-US" sz="1100" i="1" dirty="0">
                <a:solidFill>
                  <a:schemeClr val="bg1"/>
                </a:solidFill>
                <a:latin typeface="Courier New" panose="02070309020205020404" pitchFamily="49" charset="0"/>
                <a:cs typeface="Courier New" panose="02070309020205020404" pitchFamily="49" charset="0"/>
              </a:rPr>
              <a:t>“…Appears Engine 1 rolled back briefly, then recovered.”</a:t>
            </a:r>
          </a:p>
        </p:txBody>
      </p:sp>
    </p:spTree>
    <p:extLst>
      <p:ext uri="{BB962C8B-B14F-4D97-AF65-F5344CB8AC3E}">
        <p14:creationId xmlns:p14="http://schemas.microsoft.com/office/powerpoint/2010/main" val="68401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FE5416-5562-49BE-B4A9-025556333A8E}"/>
              </a:ext>
            </a:extLst>
          </p:cNvPr>
          <p:cNvGraphicFramePr>
            <a:graphicFrameLocks noChangeAspect="1"/>
          </p:cNvGraphicFramePr>
          <p:nvPr>
            <p:custDataLst>
              <p:tags r:id="rId2"/>
            </p:custDataLst>
            <p:extLst>
              <p:ext uri="{D42A27DB-BD31-4B8C-83A1-F6EECF244321}">
                <p14:modId xmlns:p14="http://schemas.microsoft.com/office/powerpoint/2010/main" val="3102607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6" imgW="408" imgH="408" progId="TCLayout.ActiveDocument.1">
                  <p:embed/>
                </p:oleObj>
              </mc:Choice>
              <mc:Fallback>
                <p:oleObj name="think-cell Slide" r:id="rId6" imgW="408" imgH="408" progId="TCLayout.ActiveDocument.1">
                  <p:embed/>
                  <p:pic>
                    <p:nvPicPr>
                      <p:cNvPr id="6" name="Object 5" hidden="1">
                        <a:extLst>
                          <a:ext uri="{FF2B5EF4-FFF2-40B4-BE49-F238E27FC236}">
                            <a16:creationId xmlns:a16="http://schemas.microsoft.com/office/drawing/2014/main" id="{50FE5416-5562-49BE-B4A9-025556333A8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6D99A32-F63C-431B-B2EA-57610F472EE6}"/>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200" b="1" dirty="0" err="1">
              <a:latin typeface="Arial" panose="020B0604020202020204" pitchFamily="34" charset="0"/>
              <a:ea typeface="+mj-ea"/>
              <a:cs typeface="+mj-cs"/>
              <a:sym typeface="Arial" panose="020B0604020202020204" pitchFamily="34" charset="0"/>
            </a:endParaRPr>
          </a:p>
        </p:txBody>
      </p:sp>
      <p:pic>
        <p:nvPicPr>
          <p:cNvPr id="12" name="Picture 11" descr="A picture containing sky, outdoor, clouds, cloudy&#10;&#10;Description automatically generated">
            <a:extLst>
              <a:ext uri="{FF2B5EF4-FFF2-40B4-BE49-F238E27FC236}">
                <a16:creationId xmlns:a16="http://schemas.microsoft.com/office/drawing/2014/main" id="{7D5D492F-548B-47D3-8F9B-3A1628F1CC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2" name="Title 1">
            <a:extLst>
              <a:ext uri="{FF2B5EF4-FFF2-40B4-BE49-F238E27FC236}">
                <a16:creationId xmlns:a16="http://schemas.microsoft.com/office/drawing/2014/main" id="{604C704F-94AF-4445-9A31-A5D3C3F6BB56}"/>
              </a:ext>
            </a:extLst>
          </p:cNvPr>
          <p:cNvSpPr>
            <a:spLocks noGrp="1"/>
          </p:cNvSpPr>
          <p:nvPr>
            <p:ph type="title"/>
          </p:nvPr>
        </p:nvSpPr>
        <p:spPr>
          <a:xfrm>
            <a:off x="572722" y="327430"/>
            <a:ext cx="7998555" cy="387798"/>
          </a:xfrm>
        </p:spPr>
        <p:txBody>
          <a:bodyPr vert="horz" lIns="0" tIns="0" rIns="0" bIns="0" rtlCol="0" anchor="ctr">
            <a:noAutofit/>
          </a:bodyPr>
          <a:lstStyle/>
          <a:p>
            <a:r>
              <a:rPr lang="en-US" dirty="0">
                <a:solidFill>
                  <a:schemeClr val="bg1"/>
                </a:solidFill>
              </a:rPr>
              <a:t>Hazards of deep tropical convection</a:t>
            </a:r>
          </a:p>
        </p:txBody>
      </p:sp>
      <p:sp>
        <p:nvSpPr>
          <p:cNvPr id="3" name="Content Placeholder 2">
            <a:extLst>
              <a:ext uri="{FF2B5EF4-FFF2-40B4-BE49-F238E27FC236}">
                <a16:creationId xmlns:a16="http://schemas.microsoft.com/office/drawing/2014/main" id="{2F46A2E8-F8EA-4C72-B61D-9859EFC69CED}"/>
              </a:ext>
            </a:extLst>
          </p:cNvPr>
          <p:cNvSpPr>
            <a:spLocks noGrp="1"/>
          </p:cNvSpPr>
          <p:nvPr>
            <p:ph idx="1"/>
          </p:nvPr>
        </p:nvSpPr>
        <p:spPr>
          <a:xfrm>
            <a:off x="571501" y="997188"/>
            <a:ext cx="3628841" cy="387798"/>
          </a:xfrm>
        </p:spPr>
        <p:txBody>
          <a:bodyPr/>
          <a:lstStyle/>
          <a:p>
            <a:pPr>
              <a:buClr>
                <a:schemeClr val="tx2">
                  <a:lumMod val="60000"/>
                  <a:lumOff val="40000"/>
                </a:schemeClr>
              </a:buClr>
            </a:pPr>
            <a:r>
              <a:rPr lang="en-US" dirty="0">
                <a:solidFill>
                  <a:schemeClr val="bg1"/>
                </a:solidFill>
              </a:rPr>
              <a:t>Air France 447 – June 1st, 2009</a:t>
            </a:r>
          </a:p>
        </p:txBody>
      </p:sp>
      <p:sp>
        <p:nvSpPr>
          <p:cNvPr id="4" name="Slide Number Placeholder 3">
            <a:extLst>
              <a:ext uri="{FF2B5EF4-FFF2-40B4-BE49-F238E27FC236}">
                <a16:creationId xmlns:a16="http://schemas.microsoft.com/office/drawing/2014/main" id="{36F5C0D4-E5DB-494A-B982-377BA56380B1}"/>
              </a:ext>
            </a:extLst>
          </p:cNvPr>
          <p:cNvSpPr>
            <a:spLocks noGrp="1"/>
          </p:cNvSpPr>
          <p:nvPr>
            <p:ph type="sldNum" sz="quarter" idx="12"/>
          </p:nvPr>
        </p:nvSpPr>
        <p:spPr/>
        <p:txBody>
          <a:bodyPr/>
          <a:lstStyle/>
          <a:p>
            <a:fld id="{1A2518CE-DAA6-4F72-8CBD-983B2A15AECA}" type="slidenum">
              <a:rPr lang="en-US" smtClean="0"/>
              <a:t>4</a:t>
            </a:fld>
            <a:endParaRPr lang="en-US"/>
          </a:p>
        </p:txBody>
      </p:sp>
      <p:grpSp>
        <p:nvGrpSpPr>
          <p:cNvPr id="8" name="Group 7">
            <a:extLst>
              <a:ext uri="{FF2B5EF4-FFF2-40B4-BE49-F238E27FC236}">
                <a16:creationId xmlns:a16="http://schemas.microsoft.com/office/drawing/2014/main" id="{6460A63C-F638-4F9B-9EBF-28DE6F55B502}"/>
              </a:ext>
            </a:extLst>
          </p:cNvPr>
          <p:cNvGrpSpPr/>
          <p:nvPr/>
        </p:nvGrpSpPr>
        <p:grpSpPr>
          <a:xfrm>
            <a:off x="4112549" y="719721"/>
            <a:ext cx="4941209" cy="3183105"/>
            <a:chOff x="4112549" y="719721"/>
            <a:chExt cx="4941209" cy="3183105"/>
          </a:xfrm>
        </p:grpSpPr>
        <p:pic>
          <p:nvPicPr>
            <p:cNvPr id="5" name="Picture 4">
              <a:extLst>
                <a:ext uri="{FF2B5EF4-FFF2-40B4-BE49-F238E27FC236}">
                  <a16:creationId xmlns:a16="http://schemas.microsoft.com/office/drawing/2014/main" id="{5A9D85BD-5FEF-4744-8EAB-77F0C6A3316B}"/>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25000"/>
                      </a14:imgEffect>
                    </a14:imgLayer>
                  </a14:imgProps>
                </a:ext>
              </a:extLst>
            </a:blip>
            <a:srcRect b="4664"/>
            <a:stretch/>
          </p:blipFill>
          <p:spPr>
            <a:xfrm>
              <a:off x="4112549" y="719721"/>
              <a:ext cx="4941209" cy="3183105"/>
            </a:xfrm>
            <a:prstGeom prst="rect">
              <a:avLst/>
            </a:prstGeom>
          </p:spPr>
        </p:pic>
        <p:sp>
          <p:nvSpPr>
            <p:cNvPr id="10" name="TextBox 9">
              <a:extLst>
                <a:ext uri="{FF2B5EF4-FFF2-40B4-BE49-F238E27FC236}">
                  <a16:creationId xmlns:a16="http://schemas.microsoft.com/office/drawing/2014/main" id="{FD903F9A-F845-4F78-9BFF-1FA7CFAB842E}"/>
                </a:ext>
              </a:extLst>
            </p:cNvPr>
            <p:cNvSpPr txBox="1"/>
            <p:nvPr/>
          </p:nvSpPr>
          <p:spPr>
            <a:xfrm>
              <a:off x="7741390" y="800254"/>
              <a:ext cx="902361" cy="130812"/>
            </a:xfrm>
            <a:prstGeom prst="rect">
              <a:avLst/>
            </a:prstGeom>
            <a:noFill/>
          </p:spPr>
          <p:txBody>
            <a:bodyPr wrap="square" lIns="9144" tIns="9144" rIns="9144" bIns="9144" rtlCol="0">
              <a:spAutoFit/>
            </a:bodyPr>
            <a:lstStyle/>
            <a:p>
              <a:pPr algn="l"/>
              <a:r>
                <a:rPr lang="en-US" sz="700" i="1" dirty="0"/>
                <a:t>© 2009, Tim Vasquez</a:t>
              </a:r>
            </a:p>
          </p:txBody>
        </p:sp>
      </p:grpSp>
      <p:pic>
        <p:nvPicPr>
          <p:cNvPr id="11" name="Picture 10">
            <a:extLst>
              <a:ext uri="{FF2B5EF4-FFF2-40B4-BE49-F238E27FC236}">
                <a16:creationId xmlns:a16="http://schemas.microsoft.com/office/drawing/2014/main" id="{5DB94968-B737-48C2-9710-9B54749D013F}"/>
              </a:ext>
            </a:extLst>
          </p:cNvPr>
          <p:cNvPicPr>
            <a:picLocks noChangeAspect="1"/>
          </p:cNvPicPr>
          <p:nvPr/>
        </p:nvPicPr>
        <p:blipFill>
          <a:blip r:embed="rId11"/>
          <a:stretch>
            <a:fillRect/>
          </a:stretch>
        </p:blipFill>
        <p:spPr>
          <a:xfrm>
            <a:off x="4701541" y="3663302"/>
            <a:ext cx="1404664" cy="104438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490CB866-B46B-4FD2-95B1-C2BDCB5D111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1501" y="1666947"/>
            <a:ext cx="3758872" cy="2819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4412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D87A29A-368F-4E91-9213-E974443C6217}"/>
              </a:ext>
            </a:extLst>
          </p:cNvPr>
          <p:cNvGraphicFramePr>
            <a:graphicFrameLocks noChangeAspect="1"/>
          </p:cNvGraphicFramePr>
          <p:nvPr>
            <p:custDataLst>
              <p:tags r:id="rId2"/>
            </p:custDataLst>
            <p:extLst>
              <p:ext uri="{D42A27DB-BD31-4B8C-83A1-F6EECF244321}">
                <p14:modId xmlns:p14="http://schemas.microsoft.com/office/powerpoint/2010/main" val="561693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6" imgW="408" imgH="408" progId="TCLayout.ActiveDocument.1">
                  <p:embed/>
                </p:oleObj>
              </mc:Choice>
              <mc:Fallback>
                <p:oleObj name="think-cell Slide" r:id="rId6" imgW="408" imgH="408" progId="TCLayout.ActiveDocument.1">
                  <p:embed/>
                  <p:pic>
                    <p:nvPicPr>
                      <p:cNvPr id="6" name="Object 5" hidden="1">
                        <a:extLst>
                          <a:ext uri="{FF2B5EF4-FFF2-40B4-BE49-F238E27FC236}">
                            <a16:creationId xmlns:a16="http://schemas.microsoft.com/office/drawing/2014/main" id="{ED87A29A-368F-4E91-9213-E974443C621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5D73C7E-88F8-4369-BB8A-223D4FECCD4F}"/>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200" b="1" dirty="0" err="1">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998A33A1-2A2C-4615-B451-732588F0FDB8}"/>
              </a:ext>
            </a:extLst>
          </p:cNvPr>
          <p:cNvSpPr>
            <a:spLocks noGrp="1"/>
          </p:cNvSpPr>
          <p:nvPr>
            <p:ph type="title"/>
          </p:nvPr>
        </p:nvSpPr>
        <p:spPr>
          <a:xfrm>
            <a:off x="573944" y="329184"/>
            <a:ext cx="7998555" cy="387798"/>
          </a:xfrm>
        </p:spPr>
        <p:txBody>
          <a:bodyPr/>
          <a:lstStyle/>
          <a:p>
            <a:r>
              <a:rPr lang="en-US" dirty="0"/>
              <a:t>Hazards of deep tropical convection</a:t>
            </a:r>
            <a:endParaRPr lang="en-US" b="0" dirty="0"/>
          </a:p>
        </p:txBody>
      </p:sp>
      <p:sp>
        <p:nvSpPr>
          <p:cNvPr id="3" name="Content Placeholder 2">
            <a:extLst>
              <a:ext uri="{FF2B5EF4-FFF2-40B4-BE49-F238E27FC236}">
                <a16:creationId xmlns:a16="http://schemas.microsoft.com/office/drawing/2014/main" id="{354DA3EB-6C3A-4DA1-91CD-F81BC19A676D}"/>
              </a:ext>
            </a:extLst>
          </p:cNvPr>
          <p:cNvSpPr>
            <a:spLocks noGrp="1"/>
          </p:cNvSpPr>
          <p:nvPr>
            <p:ph idx="1"/>
          </p:nvPr>
        </p:nvSpPr>
        <p:spPr>
          <a:xfrm>
            <a:off x="571500" y="996696"/>
            <a:ext cx="4828032" cy="515581"/>
          </a:xfrm>
        </p:spPr>
        <p:txBody>
          <a:bodyPr/>
          <a:lstStyle/>
          <a:p>
            <a:r>
              <a:rPr lang="en-US" dirty="0"/>
              <a:t>Convectively-induced turbulence</a:t>
            </a:r>
          </a:p>
        </p:txBody>
      </p:sp>
      <p:sp>
        <p:nvSpPr>
          <p:cNvPr id="4" name="Slide Number Placeholder 3">
            <a:extLst>
              <a:ext uri="{FF2B5EF4-FFF2-40B4-BE49-F238E27FC236}">
                <a16:creationId xmlns:a16="http://schemas.microsoft.com/office/drawing/2014/main" id="{24D65576-6C5B-48D4-B807-9D2F10D226C1}"/>
              </a:ext>
            </a:extLst>
          </p:cNvPr>
          <p:cNvSpPr>
            <a:spLocks noGrp="1"/>
          </p:cNvSpPr>
          <p:nvPr>
            <p:ph type="sldNum" sz="quarter" idx="12"/>
          </p:nvPr>
        </p:nvSpPr>
        <p:spPr/>
        <p:txBody>
          <a:bodyPr/>
          <a:lstStyle/>
          <a:p>
            <a:fld id="{1A2518CE-DAA6-4F72-8CBD-983B2A15AECA}" type="slidenum">
              <a:rPr lang="en-US" smtClean="0"/>
              <a:t>5</a:t>
            </a:fld>
            <a:endParaRPr lang="en-US"/>
          </a:p>
        </p:txBody>
      </p:sp>
      <p:pic>
        <p:nvPicPr>
          <p:cNvPr id="11" name="Picture 10" descr="Map&#10;&#10;Description automatically generated">
            <a:extLst>
              <a:ext uri="{FF2B5EF4-FFF2-40B4-BE49-F238E27FC236}">
                <a16:creationId xmlns:a16="http://schemas.microsoft.com/office/drawing/2014/main" id="{9171806F-AD83-46BA-9CB0-8C9832FE3622}"/>
              </a:ext>
            </a:extLst>
          </p:cNvPr>
          <p:cNvPicPr>
            <a:picLocks noChangeAspect="1"/>
          </p:cNvPicPr>
          <p:nvPr/>
        </p:nvPicPr>
        <p:blipFill rotWithShape="1">
          <a:blip r:embed="rId8">
            <a:extLst>
              <a:ext uri="{28A0092B-C50C-407E-A947-70E740481C1C}">
                <a14:useLocalDpi xmlns:a14="http://schemas.microsoft.com/office/drawing/2010/main" val="0"/>
              </a:ext>
            </a:extLst>
          </a:blip>
          <a:srcRect l="13976"/>
          <a:stretch/>
        </p:blipFill>
        <p:spPr>
          <a:xfrm>
            <a:off x="648872" y="1413801"/>
            <a:ext cx="4535239" cy="3331497"/>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DCEE819-5406-439B-9D1C-8B8564759E6E}"/>
              </a:ext>
            </a:extLst>
          </p:cNvPr>
          <p:cNvSpPr/>
          <p:nvPr/>
        </p:nvSpPr>
        <p:spPr>
          <a:xfrm>
            <a:off x="5377375" y="786646"/>
            <a:ext cx="3571946" cy="1754326"/>
          </a:xfrm>
          <a:prstGeom prst="rect">
            <a:avLst/>
          </a:prstGeom>
        </p:spPr>
        <p:txBody>
          <a:bodyPr wrap="square">
            <a:spAutoFit/>
          </a:bodyPr>
          <a:lstStyle/>
          <a:p>
            <a:r>
              <a:rPr lang="en-US" sz="1200" i="1" dirty="0"/>
              <a:t>“In June 2017, a Boeing 737 flight experienced unexpected severe turbulence at FL360 in the vicinity of the Yucatan…medical personnel met the aircraft at the gate to respond to customer and fight attendant injuries. Eight customers and one flight attendant were transported to the hospital for treatment of minor injuries and released. An additional 6-8 customers were treated plane-side for minor injuries and released.”</a:t>
            </a:r>
          </a:p>
        </p:txBody>
      </p:sp>
      <p:sp>
        <p:nvSpPr>
          <p:cNvPr id="13" name="Rectangle 12">
            <a:extLst>
              <a:ext uri="{FF2B5EF4-FFF2-40B4-BE49-F238E27FC236}">
                <a16:creationId xmlns:a16="http://schemas.microsoft.com/office/drawing/2014/main" id="{8187E8FC-41DF-4928-9D12-5CB3598C7C86}"/>
              </a:ext>
            </a:extLst>
          </p:cNvPr>
          <p:cNvSpPr/>
          <p:nvPr/>
        </p:nvSpPr>
        <p:spPr>
          <a:xfrm>
            <a:off x="5399532" y="2703965"/>
            <a:ext cx="3420913" cy="1754326"/>
          </a:xfrm>
          <a:prstGeom prst="rect">
            <a:avLst/>
          </a:prstGeom>
        </p:spPr>
        <p:txBody>
          <a:bodyPr wrap="square">
            <a:spAutoFit/>
          </a:bodyPr>
          <a:lstStyle/>
          <a:p>
            <a:r>
              <a:rPr lang="en-US" sz="1200" i="1" dirty="0"/>
              <a:t>“While operating through the gap, the first officer stated conditions were IMC in very thin cirrus with no radar returns. About halfway through the opening the flight experienced severe turbulence. The autopilot tripped off and a bank angle warning annunciated with a roll to the right. There was also a stall buffet…Altitude loss reported as 400 feet. The pilots stated the turbulence lasted only a few seconds.”</a:t>
            </a:r>
          </a:p>
        </p:txBody>
      </p:sp>
      <p:sp>
        <p:nvSpPr>
          <p:cNvPr id="10" name="TextBox 9">
            <a:extLst>
              <a:ext uri="{FF2B5EF4-FFF2-40B4-BE49-F238E27FC236}">
                <a16:creationId xmlns:a16="http://schemas.microsoft.com/office/drawing/2014/main" id="{0A981040-D29B-4D64-8F4C-A81BB219C8D3}"/>
              </a:ext>
            </a:extLst>
          </p:cNvPr>
          <p:cNvSpPr txBox="1"/>
          <p:nvPr/>
        </p:nvSpPr>
        <p:spPr>
          <a:xfrm>
            <a:off x="717805" y="4243764"/>
            <a:ext cx="2613438" cy="429054"/>
          </a:xfrm>
          <a:prstGeom prst="roundRect">
            <a:avLst/>
          </a:prstGeom>
          <a:solidFill>
            <a:srgbClr val="E0DAF1">
              <a:alpha val="69804"/>
            </a:srgbClr>
          </a:solidFill>
          <a:effectLst>
            <a:outerShdw blurRad="50800" dist="38100" dir="2700000" algn="tl" rotWithShape="0">
              <a:prstClr val="black">
                <a:alpha val="40000"/>
              </a:prstClr>
            </a:outerShdw>
          </a:effectLst>
        </p:spPr>
        <p:txBody>
          <a:bodyPr wrap="square" lIns="9144" tIns="9144" rIns="9144" bIns="9144" rtlCol="0">
            <a:spAutoFit/>
          </a:bodyPr>
          <a:lstStyle/>
          <a:p>
            <a:pPr algn="l"/>
            <a:r>
              <a:rPr lang="en-US" sz="1200" b="1" dirty="0"/>
              <a:t>Screenshot from Flight Dispatcher graphical flight following tool </a:t>
            </a:r>
          </a:p>
        </p:txBody>
      </p:sp>
    </p:spTree>
    <p:extLst>
      <p:ext uri="{BB962C8B-B14F-4D97-AF65-F5344CB8AC3E}">
        <p14:creationId xmlns:p14="http://schemas.microsoft.com/office/powerpoint/2010/main" val="99658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FE5416-5562-49BE-B4A9-025556333A8E}"/>
              </a:ext>
            </a:extLst>
          </p:cNvPr>
          <p:cNvGraphicFramePr>
            <a:graphicFrameLocks noChangeAspect="1"/>
          </p:cNvGraphicFramePr>
          <p:nvPr>
            <p:custDataLst>
              <p:tags r:id="rId2"/>
            </p:custDataLst>
            <p:extLst>
              <p:ext uri="{D42A27DB-BD31-4B8C-83A1-F6EECF244321}">
                <p14:modId xmlns:p14="http://schemas.microsoft.com/office/powerpoint/2010/main" val="3424112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6" imgW="408" imgH="408" progId="TCLayout.ActiveDocument.1">
                  <p:embed/>
                </p:oleObj>
              </mc:Choice>
              <mc:Fallback>
                <p:oleObj name="think-cell Slide" r:id="rId6" imgW="408" imgH="408" progId="TCLayout.ActiveDocument.1">
                  <p:embed/>
                  <p:pic>
                    <p:nvPicPr>
                      <p:cNvPr id="6" name="Object 5" hidden="1">
                        <a:extLst>
                          <a:ext uri="{FF2B5EF4-FFF2-40B4-BE49-F238E27FC236}">
                            <a16:creationId xmlns:a16="http://schemas.microsoft.com/office/drawing/2014/main" id="{50FE5416-5562-49BE-B4A9-025556333A8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6D99A32-F63C-431B-B2EA-57610F472EE6}"/>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200" b="1" dirty="0" err="1">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604C704F-94AF-4445-9A31-A5D3C3F6BB56}"/>
              </a:ext>
            </a:extLst>
          </p:cNvPr>
          <p:cNvSpPr>
            <a:spLocks noGrp="1"/>
          </p:cNvSpPr>
          <p:nvPr>
            <p:ph type="title"/>
          </p:nvPr>
        </p:nvSpPr>
        <p:spPr>
          <a:xfrm>
            <a:off x="573944" y="329184"/>
            <a:ext cx="7998555" cy="387798"/>
          </a:xfrm>
        </p:spPr>
        <p:txBody>
          <a:bodyPr/>
          <a:lstStyle/>
          <a:p>
            <a:r>
              <a:rPr lang="en-US" dirty="0"/>
              <a:t>Trans-oceanic operational challenges</a:t>
            </a:r>
          </a:p>
        </p:txBody>
      </p:sp>
      <p:sp>
        <p:nvSpPr>
          <p:cNvPr id="3" name="Content Placeholder 2">
            <a:extLst>
              <a:ext uri="{FF2B5EF4-FFF2-40B4-BE49-F238E27FC236}">
                <a16:creationId xmlns:a16="http://schemas.microsoft.com/office/drawing/2014/main" id="{2F46A2E8-F8EA-4C72-B61D-9859EFC69CED}"/>
              </a:ext>
            </a:extLst>
          </p:cNvPr>
          <p:cNvSpPr>
            <a:spLocks noGrp="1"/>
          </p:cNvSpPr>
          <p:nvPr>
            <p:ph idx="1"/>
          </p:nvPr>
        </p:nvSpPr>
        <p:spPr>
          <a:xfrm>
            <a:off x="571500" y="884904"/>
            <a:ext cx="7416226" cy="2465930"/>
          </a:xfrm>
        </p:spPr>
        <p:txBody>
          <a:bodyPr/>
          <a:lstStyle/>
          <a:p>
            <a:pPr>
              <a:spcAft>
                <a:spcPts val="300"/>
              </a:spcAft>
            </a:pPr>
            <a:r>
              <a:rPr lang="en-US" dirty="0"/>
              <a:t>Long-haul flights operating at aircraft range and performance limits</a:t>
            </a:r>
          </a:p>
          <a:p>
            <a:pPr>
              <a:spcAft>
                <a:spcPts val="300"/>
              </a:spcAft>
            </a:pPr>
            <a:r>
              <a:rPr lang="en-US" dirty="0"/>
              <a:t>Data-sparse, radar-less, unforgiving environment</a:t>
            </a:r>
          </a:p>
          <a:p>
            <a:pPr>
              <a:spcAft>
                <a:spcPts val="300"/>
              </a:spcAft>
            </a:pPr>
            <a:r>
              <a:rPr lang="en-US" dirty="0"/>
              <a:t>Limitations of traditional geostationary satellite imagery; resolution of weather graphics available in primary tools</a:t>
            </a:r>
          </a:p>
          <a:p>
            <a:pPr>
              <a:spcAft>
                <a:spcPts val="300"/>
              </a:spcAft>
            </a:pPr>
            <a:r>
              <a:rPr lang="en-US" dirty="0"/>
              <a:t>Limitations of flight deck radar systems</a:t>
            </a:r>
          </a:p>
          <a:p>
            <a:pPr>
              <a:spcAft>
                <a:spcPts val="300"/>
              </a:spcAft>
            </a:pPr>
            <a:r>
              <a:rPr lang="en-US" dirty="0"/>
              <a:t>Tropical convection typically lacks frequent lightning to aid detection</a:t>
            </a:r>
          </a:p>
          <a:p>
            <a:pPr>
              <a:spcAft>
                <a:spcPts val="300"/>
              </a:spcAft>
            </a:pPr>
            <a:r>
              <a:rPr lang="en-US" dirty="0"/>
              <a:t>Difficulty of requesting and receiving enroute deviations or re-routes</a:t>
            </a:r>
          </a:p>
        </p:txBody>
      </p:sp>
      <p:sp>
        <p:nvSpPr>
          <p:cNvPr id="4" name="Slide Number Placeholder 3">
            <a:extLst>
              <a:ext uri="{FF2B5EF4-FFF2-40B4-BE49-F238E27FC236}">
                <a16:creationId xmlns:a16="http://schemas.microsoft.com/office/drawing/2014/main" id="{36F5C0D4-E5DB-494A-B982-377BA56380B1}"/>
              </a:ext>
            </a:extLst>
          </p:cNvPr>
          <p:cNvSpPr>
            <a:spLocks noGrp="1"/>
          </p:cNvSpPr>
          <p:nvPr>
            <p:ph type="sldNum" sz="quarter" idx="12"/>
          </p:nvPr>
        </p:nvSpPr>
        <p:spPr/>
        <p:txBody>
          <a:bodyPr/>
          <a:lstStyle/>
          <a:p>
            <a:fld id="{1A2518CE-DAA6-4F72-8CBD-983B2A15AECA}" type="slidenum">
              <a:rPr lang="en-US" smtClean="0"/>
              <a:t>6</a:t>
            </a:fld>
            <a:endParaRPr lang="en-US"/>
          </a:p>
        </p:txBody>
      </p:sp>
      <p:sp>
        <p:nvSpPr>
          <p:cNvPr id="5" name="TextBox 4">
            <a:extLst>
              <a:ext uri="{FF2B5EF4-FFF2-40B4-BE49-F238E27FC236}">
                <a16:creationId xmlns:a16="http://schemas.microsoft.com/office/drawing/2014/main" id="{46603A15-3869-498B-831F-FBD8BE28956B}"/>
              </a:ext>
            </a:extLst>
          </p:cNvPr>
          <p:cNvSpPr txBox="1"/>
          <p:nvPr/>
        </p:nvSpPr>
        <p:spPr>
          <a:xfrm>
            <a:off x="1039577" y="3541777"/>
            <a:ext cx="7064846" cy="1021556"/>
          </a:xfrm>
          <a:prstGeom prst="roundRect">
            <a:avLst/>
          </a:prstGeom>
          <a:solidFill>
            <a:schemeClr val="tx2"/>
          </a:solidFill>
          <a:effectLst>
            <a:glow rad="1016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en-US" sz="1800" b="1" dirty="0">
                <a:solidFill>
                  <a:schemeClr val="bg1"/>
                </a:solidFill>
              </a:rPr>
              <a:t>How will the next generation of satellites help us ‘see’ inside clouds and improve our understanding of 4-D convective weather threats with sufficient lead time to mitigate risks?</a:t>
            </a:r>
          </a:p>
        </p:txBody>
      </p:sp>
    </p:spTree>
    <p:extLst>
      <p:ext uri="{BB962C8B-B14F-4D97-AF65-F5344CB8AC3E}">
        <p14:creationId xmlns:p14="http://schemas.microsoft.com/office/powerpoint/2010/main" val="1261766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LFKSyLD.VKqY7uJVfc1n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LFKSyLD.VKqY7uJVfc1n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UY89W4zmhOG92furRjFI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LFKSyLD.VKqY7uJVfc1n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Rf3D8.A2BUD5EPs__UO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73a8XteontAQT_IjqUo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bzE4LaF_wbjkqQPBP_p5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LFKSyLD.VKqY7uJVfc1nQ"/>
</p:tagLst>
</file>

<file path=ppt/theme/theme1.xml><?xml version="1.0" encoding="utf-8"?>
<a:theme xmlns:a="http://schemas.openxmlformats.org/drawingml/2006/main" name="United Airlines Presentation Template">
  <a:themeElements>
    <a:clrScheme name="United Office Colors">
      <a:dk1>
        <a:srgbClr val="0C2340"/>
      </a:dk1>
      <a:lt1>
        <a:srgbClr val="FFFFFF"/>
      </a:lt1>
      <a:dk2>
        <a:srgbClr val="6244BB"/>
      </a:dk2>
      <a:lt2>
        <a:srgbClr val="B6B8DC"/>
      </a:lt2>
      <a:accent1>
        <a:srgbClr val="0033A0"/>
      </a:accent1>
      <a:accent2>
        <a:srgbClr val="69B3E7"/>
      </a:accent2>
      <a:accent3>
        <a:srgbClr val="CEB888"/>
      </a:accent3>
      <a:accent4>
        <a:srgbClr val="00B2A9"/>
      </a:accent4>
      <a:accent5>
        <a:srgbClr val="41748D"/>
      </a:accent5>
      <a:accent6>
        <a:srgbClr val="7C878E"/>
      </a:accent6>
      <a:hlink>
        <a:srgbClr val="0563C1"/>
      </a:hlink>
      <a:folHlink>
        <a:srgbClr val="954F72"/>
      </a:folHlink>
    </a:clrScheme>
    <a:fontScheme name="United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3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300" dirty="0" err="1" smtClean="0"/>
        </a:defPPr>
      </a:lstStyle>
    </a:txDef>
  </a:objectDefaults>
  <a:extraClrSchemeLst/>
  <a:extLst>
    <a:ext uri="{05A4C25C-085E-4340-85A3-A5531E510DB2}">
      <thm15:themeFamily xmlns:thm15="http://schemas.microsoft.com/office/thememl/2012/main" name="UnitedPPT_Domestic_Widescreen_2020.potx" id="{89CE864F-F178-4A69-A5FE-21A1EDCEC804}" vid="{4F4D0414-E256-42B6-86A1-C2667FB98959}"/>
    </a:ext>
  </a:extLst>
</a:theme>
</file>

<file path=ppt/theme/theme2.xml><?xml version="1.0" encoding="utf-8"?>
<a:theme xmlns:a="http://schemas.openxmlformats.org/drawingml/2006/main" name="Office Theme">
  <a:themeElements>
    <a:clrScheme name="United Office Colors">
      <a:dk1>
        <a:srgbClr val="0C2340"/>
      </a:dk1>
      <a:lt1>
        <a:srgbClr val="FFFFFF"/>
      </a:lt1>
      <a:dk2>
        <a:srgbClr val="6244BB"/>
      </a:dk2>
      <a:lt2>
        <a:srgbClr val="B6B8DC"/>
      </a:lt2>
      <a:accent1>
        <a:srgbClr val="0033A0"/>
      </a:accent1>
      <a:accent2>
        <a:srgbClr val="69B3E7"/>
      </a:accent2>
      <a:accent3>
        <a:srgbClr val="CEB888"/>
      </a:accent3>
      <a:accent4>
        <a:srgbClr val="00B2A9"/>
      </a:accent4>
      <a:accent5>
        <a:srgbClr val="41748D"/>
      </a:accent5>
      <a:accent6>
        <a:srgbClr val="7C878E"/>
      </a:accent6>
      <a:hlink>
        <a:srgbClr val="0563C1"/>
      </a:hlink>
      <a:folHlink>
        <a:srgbClr val="954F72"/>
      </a:folHlink>
    </a:clrScheme>
    <a:fontScheme name="United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United Office Colors">
      <a:dk1>
        <a:srgbClr val="0C2340"/>
      </a:dk1>
      <a:lt1>
        <a:srgbClr val="FFFFFF"/>
      </a:lt1>
      <a:dk2>
        <a:srgbClr val="6244BB"/>
      </a:dk2>
      <a:lt2>
        <a:srgbClr val="B6B8DC"/>
      </a:lt2>
      <a:accent1>
        <a:srgbClr val="0033A0"/>
      </a:accent1>
      <a:accent2>
        <a:srgbClr val="69B3E7"/>
      </a:accent2>
      <a:accent3>
        <a:srgbClr val="CEB888"/>
      </a:accent3>
      <a:accent4>
        <a:srgbClr val="00B2A9"/>
      </a:accent4>
      <a:accent5>
        <a:srgbClr val="41748D"/>
      </a:accent5>
      <a:accent6>
        <a:srgbClr val="7C878E"/>
      </a:accent6>
      <a:hlink>
        <a:srgbClr val="0563C1"/>
      </a:hlink>
      <a:folHlink>
        <a:srgbClr val="954F72"/>
      </a:folHlink>
    </a:clrScheme>
    <a:fontScheme name="United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5C503CDC19784F82541BB0CF4D8EEB" ma:contentTypeVersion="13" ma:contentTypeDescription="Create a new document." ma:contentTypeScope="" ma:versionID="72389063619438d2eab72829c1383b12">
  <xsd:schema xmlns:xsd="http://www.w3.org/2001/XMLSchema" xmlns:xs="http://www.w3.org/2001/XMLSchema" xmlns:p="http://schemas.microsoft.com/office/2006/metadata/properties" xmlns:ns3="52fa3afd-9d71-41b2-a5fe-f5b8acbfe4cf" xmlns:ns4="14f2b8ca-10ec-4bb2-b105-1658fc92e2d9" targetNamespace="http://schemas.microsoft.com/office/2006/metadata/properties" ma:root="true" ma:fieldsID="ead3e2af7423026c963679b399a07034" ns3:_="" ns4:_="">
    <xsd:import namespace="52fa3afd-9d71-41b2-a5fe-f5b8acbfe4cf"/>
    <xsd:import namespace="14f2b8ca-10ec-4bb2-b105-1658fc92e2d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fa3afd-9d71-41b2-a5fe-f5b8acbfe4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f2b8ca-10ec-4bb2-b105-1658fc92e2d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CCA166-BA9B-4006-931D-9445E86EED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fa3afd-9d71-41b2-a5fe-f5b8acbfe4cf"/>
    <ds:schemaRef ds:uri="14f2b8ca-10ec-4bb2-b105-1658fc92e2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2E84A1-F8FA-463E-91CA-918335C1C4ED}">
  <ds:schemaRefs>
    <ds:schemaRef ds:uri="http://schemas.microsoft.com/sharepoint/v3/contenttype/forms"/>
  </ds:schemaRefs>
</ds:datastoreItem>
</file>

<file path=customXml/itemProps3.xml><?xml version="1.0" encoding="utf-8"?>
<ds:datastoreItem xmlns:ds="http://schemas.openxmlformats.org/officeDocument/2006/customXml" ds:itemID="{56C5B8AA-DBA0-415B-BD4C-AFB457A1BE14}">
  <ds:schemaRefs>
    <ds:schemaRef ds:uri="14f2b8ca-10ec-4bb2-b105-1658fc92e2d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2fa3afd-9d71-41b2-a5fe-f5b8acbfe4c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UnitedPPT_Domestic_Widescreen_2020</Template>
  <TotalTime>469</TotalTime>
  <Words>534</Words>
  <Application>Microsoft Office PowerPoint</Application>
  <PresentationFormat>On-screen Show (16:9)</PresentationFormat>
  <Paragraphs>55</Paragraphs>
  <Slides>6</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vt:lpstr>
      <vt:lpstr>Courier New</vt:lpstr>
      <vt:lpstr>Wingdings</vt:lpstr>
      <vt:lpstr>United Airlines Presentation Template</vt:lpstr>
      <vt:lpstr>think-cell Slide</vt:lpstr>
      <vt:lpstr>Weather Hazards in Remote Oceanic Operations</vt:lpstr>
      <vt:lpstr>United is the largest US carrier serving Asia-Pacific destinations</vt:lpstr>
      <vt:lpstr>Hazards of deep tropical convection</vt:lpstr>
      <vt:lpstr>Hazards of deep tropical convection</vt:lpstr>
      <vt:lpstr>Hazards of deep tropical convection</vt:lpstr>
      <vt:lpstr>Trans-oceanic operational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cover</dc:title>
  <dc:creator>Polderman, Nathan</dc:creator>
  <cp:lastModifiedBy>Portier, Andrea M. (GSFC-612.0)[SCIENCE SYSTEMS AND APPLICATIONS INC]</cp:lastModifiedBy>
  <cp:revision>1</cp:revision>
  <dcterms:created xsi:type="dcterms:W3CDTF">2020-10-27T20:33:07Z</dcterms:created>
  <dcterms:modified xsi:type="dcterms:W3CDTF">2020-11-03T21:06:35Z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0x010100375C503CDC19784F82541BB0CF4D8EEB</vt:lpwstr>
  </property>
</Properties>
</file>